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3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theme/theme4.xml" ContentType="application/vnd.openxmlformats-officedocument.theme+xml"/>
  <Override PartName="/ppt/tags/tag6.xml" ContentType="application/vnd.openxmlformats-officedocument.presentationml.tags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notesSlides/notesSlide3.xml" ContentType="application/vnd.openxmlformats-officedocument.presentationml.notesSlide+xml"/>
  <Override PartName="/ppt/tags/tag9.xml" ContentType="application/vnd.openxmlformats-officedocument.presentationml.tags+xml"/>
  <Override PartName="/ppt/notesSlides/notesSlide4.xml" ContentType="application/vnd.openxmlformats-officedocument.presentationml.notesSlide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1.xml" ContentType="application/vnd.openxmlformats-officedocument.presentationml.tags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notesSlides/notesSlide8.xml" ContentType="application/vnd.openxmlformats-officedocument.presentationml.notesSlide+xml"/>
  <Override PartName="/ppt/tags/tag13.xml" ContentType="application/vnd.openxmlformats-officedocument.presentationml.tags+xml"/>
  <Override PartName="/ppt/notesSlides/notesSlide9.xml" ContentType="application/vnd.openxmlformats-officedocument.presentationml.notesSlide+xml"/>
  <Override PartName="/ppt/tags/tag14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4"/>
    <p:sldMasterId id="2147484041" r:id="rId5"/>
    <p:sldMasterId id="2147484076" r:id="rId6"/>
    <p:sldMasterId id="2147484092" r:id="rId7"/>
  </p:sldMasterIdLst>
  <p:notesMasterIdLst>
    <p:notesMasterId r:id="rId20"/>
  </p:notesMasterIdLst>
  <p:handoutMasterIdLst>
    <p:handoutMasterId r:id="rId21"/>
  </p:handoutMasterIdLst>
  <p:sldIdLst>
    <p:sldId id="2285" r:id="rId8"/>
    <p:sldId id="294" r:id="rId9"/>
    <p:sldId id="2291" r:id="rId10"/>
    <p:sldId id="1327" r:id="rId11"/>
    <p:sldId id="2279" r:id="rId12"/>
    <p:sldId id="2290" r:id="rId13"/>
    <p:sldId id="2292" r:id="rId14"/>
    <p:sldId id="2286" r:id="rId15"/>
    <p:sldId id="2287" r:id="rId16"/>
    <p:sldId id="2283" r:id="rId17"/>
    <p:sldId id="2288" r:id="rId18"/>
    <p:sldId id="1349" r:id="rId19"/>
  </p:sldIdLst>
  <p:sldSz cx="12192000" cy="6858000"/>
  <p:notesSz cx="6858000" cy="9144000"/>
  <p:custDataLst>
    <p:tags r:id="rId2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9A5BC0D-C312-622A-1D5F-D76FE89823C1}" name="Samantha Johnson" initials="SJ" userId="S::samantha.johnson@cipp.org.uk::8389c4ae-2c10-49bd-abce-4e0b30078d4a" providerId="AD"/>
  <p188:author id="{42C74C26-10A9-1CAA-B0AA-766AB1FC7143}" name="Mathew Akrigg" initials="MA" userId="S::mathew.akrigg@cipp.org.uk::8e5949d9-7391-42ab-8b37-71d18c85e7d6" providerId="AD"/>
  <p188:author id="{C67BCA29-C873-BFD0-1405-DBE1F9EB7332}" name="Ricardo Costa" initials="RC" userId="S::ricardo.costa@cipp.org.uk::0c00e787-bc33-45f7-ac37-74dd6a6b9cc3" providerId="AD"/>
  <p188:author id="{7C237D44-0BF2-EF41-2C59-A161B787B33B}" name="Samantha O'Sullivan" initials="SO" userId="S::samantha.osullivan@cipp.org.uk::fa0b4984-5f78-42a8-9c56-b7b6696367ec" providerId="AD"/>
  <p188:author id="{0F983DBF-B1C0-48E5-BCAA-5CC093BE2543}" name="Lauren Handley" initials="LH" userId="S::lauren.handley@cipp.org.uk::fa783f82-2598-4a64-9e7d-31e4eef80ce0" providerId="AD"/>
  <p188:author id="{5A1956F5-4BC5-CE71-38AB-F2158E80F4C4}" name="Lora Murphy" initials="LM" userId="S::lora.murphy@cipp.org.uk::e81ee4ec-869f-4478-90ec-82301c5a3f2e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icardo Costa" initials="RC" lastIdx="17" clrIdx="0">
    <p:extLst>
      <p:ext uri="{19B8F6BF-5375-455C-9EA6-DF929625EA0E}">
        <p15:presenceInfo xmlns:p15="http://schemas.microsoft.com/office/powerpoint/2012/main" userId="S::ricardo.costa@cipp.org.uk::0c00e787-bc33-45f7-ac37-74dd6a6b9cc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B500"/>
    <a:srgbClr val="00467A"/>
    <a:srgbClr val="005A9E"/>
    <a:srgbClr val="EAB200"/>
    <a:srgbClr val="0068CD"/>
    <a:srgbClr val="FA6804"/>
    <a:srgbClr val="DE5C04"/>
    <a:srgbClr val="FFC000"/>
    <a:srgbClr val="5E1F8D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52" autoAdjust="0"/>
    <p:restoredTop sz="86939" autoAdjust="0"/>
  </p:normalViewPr>
  <p:slideViewPr>
    <p:cSldViewPr snapToGrid="0">
      <p:cViewPr varScale="1">
        <p:scale>
          <a:sx n="110" d="100"/>
          <a:sy n="110" d="100"/>
        </p:scale>
        <p:origin x="161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commentAuthors" Target="commentAuthors.xml"/><Relationship Id="rId28" Type="http://schemas.microsoft.com/office/2018/10/relationships/authors" Target="author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tags" Target="tags/tag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B3680A4-2B11-410E-A841-87D401038DE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E723A55-3B3C-48B9-8724-A03D23E16C6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A84D48-60DE-48B2-AF26-5BB745CB7E52}" type="datetimeFigureOut">
              <a:rPr lang="en-GB" smtClean="0"/>
              <a:t>06/08/2024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063D9E-E7FB-4CB4-A823-09F9387C838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3591A1-CDF9-48AB-A71A-8E43B7140D6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75EC35-91D6-4039-BB29-6F5AC134CC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02908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8B9C2C2-6C80-4064-B40F-86553E8FE1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FF1FFA-5A72-4300-8B58-FB84F4881C18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9B79E8-90E8-4C37-9BE4-AD5F2D6D311D}" type="datetimeFigureOut">
              <a:rPr lang="en-GB" smtClean="0"/>
              <a:t>06/08/2024</a:t>
            </a:fld>
            <a:endParaRPr lang="en-GB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28CA31BC-5EAC-4E00-A2C1-E012382C0F4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EE636AE2-8584-4BFD-A6C0-F78F5B532A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4DF58A-5351-45B4-A7BC-FD5D9F0C41B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AE3A42-EAB8-4293-ADF2-600CF868BB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5CF555-2F44-4D3A-8C7C-DFFE18E167AD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5CF555-2F44-4D3A-8C7C-DFFE18E167A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82944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NOTES: this can vary for in-house and bureau – please remove or amend accordingly.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97FF39-C00B-4A1D-9DD2-E95B4763147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85969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NOTES: this can vary for in-house and bureau – please remove or amend accordingly.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5CF555-2F44-4D3A-8C7C-DFFE18E167A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14822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NOTES: this can vary for in-house and bureau – please remove or amend accordingly. </a:t>
            </a:r>
          </a:p>
          <a:p>
            <a:endParaRPr lang="en-GB" dirty="0"/>
          </a:p>
          <a:p>
            <a:r>
              <a:rPr lang="en-GB" dirty="0"/>
              <a:t>Ideally use this version with picture for most impact but if no picture available, delete this slide and use the next slide with text only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5CF555-2F44-4D3A-8C7C-DFFE18E167A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6967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NOTES: this can vary for in-house and bureau – please remove or amend accordingly.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97FF39-C00B-4A1D-9DD2-E95B4763147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74326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NOTES: this can vary for in-house and bureau – please remove or amend accordingly.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97FF39-C00B-4A1D-9DD2-E95B4763147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60034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NOTES: this can vary for in-house and bureau – please remove or amend accordingly.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5CF555-2F44-4D3A-8C7C-DFFE18E167A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21483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Use this slide to list your National Payroll Week activities. If you have nothing planned, this slide can be removed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5CF555-2F44-4D3A-8C7C-DFFE18E167AD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64509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NOTES: this can vary for in-house and bureau – please remove or amend accordingly.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5CF555-2F44-4D3A-8C7C-DFFE18E167A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57503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NOTES: this can vary for in-house and bureau – please remove or amend accordingly.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5CF555-2F44-4D3A-8C7C-DFFE18E167A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38856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NOTES: this can vary for in-house and bureau – please remove or amend accordingly.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97FF39-C00B-4A1D-9DD2-E95B4763147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469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svg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3.png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3.png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3.png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3.png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4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4.xml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3.png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3.png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3.png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23.png"/><Relationship Id="rId5" Type="http://schemas.openxmlformats.org/officeDocument/2006/relationships/image" Target="../media/image33.svg"/><Relationship Id="rId4" Type="http://schemas.openxmlformats.org/officeDocument/2006/relationships/image" Target="../media/image32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Master" Target="../slideMasters/slideMaster4.xml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23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5.png"/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hyperlink" Target="http://www.gov.uk/government/organisations/hm-courts-and-tribunals-service" TargetMode="External"/><Relationship Id="rId7" Type="http://schemas.openxmlformats.org/officeDocument/2006/relationships/image" Target="../media/image3.png"/><Relationship Id="rId2" Type="http://schemas.openxmlformats.org/officeDocument/2006/relationships/image" Target="../media/image37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2.png"/><Relationship Id="rId5" Type="http://schemas.openxmlformats.org/officeDocument/2006/relationships/hyperlink" Target="http://www.gov.uk/contact-student-finance-england" TargetMode="External"/><Relationship Id="rId10" Type="http://schemas.openxmlformats.org/officeDocument/2006/relationships/image" Target="../media/image23.png"/><Relationship Id="rId4" Type="http://schemas.openxmlformats.org/officeDocument/2006/relationships/hyperlink" Target="https://www.gov.uk/government/organisations/hm-revenue-customs" TargetMode="External"/><Relationship Id="rId9" Type="http://schemas.openxmlformats.org/officeDocument/2006/relationships/image" Target="../media/image5.png"/></Relationships>
</file>

<file path=ppt/slideLayouts/_rels/slideLayout1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9.pn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2" Type="http://schemas.openxmlformats.org/officeDocument/2006/relationships/image" Target="../media/image38.jpeg"/><Relationship Id="rId1" Type="http://schemas.openxmlformats.org/officeDocument/2006/relationships/slideMaster" Target="../slideMasters/slideMaster4.xml"/><Relationship Id="rId6" Type="http://schemas.openxmlformats.org/officeDocument/2006/relationships/hyperlink" Target="http://www.cipp.org.uk/" TargetMode="External"/><Relationship Id="rId11" Type="http://schemas.openxmlformats.org/officeDocument/2006/relationships/image" Target="../media/image44.png"/><Relationship Id="rId5" Type="http://schemas.openxmlformats.org/officeDocument/2006/relationships/hyperlink" Target="https://www.cipp.org.uk/my-cipp/policy-hub/payroll-need-to-know.html" TargetMode="External"/><Relationship Id="rId10" Type="http://schemas.openxmlformats.org/officeDocument/2006/relationships/image" Target="../media/image43.png"/><Relationship Id="rId4" Type="http://schemas.openxmlformats.org/officeDocument/2006/relationships/hyperlink" Target="mailto:advisory.service@cipp.org.uk" TargetMode="External"/><Relationship Id="rId9" Type="http://schemas.openxmlformats.org/officeDocument/2006/relationships/image" Target="../media/image42.png"/></Relationships>
</file>

<file path=ppt/slideLayouts/_rels/slideLayout1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47.jpeg"/><Relationship Id="rId7" Type="http://schemas.openxmlformats.org/officeDocument/2006/relationships/image" Target="../media/image4.png"/><Relationship Id="rId2" Type="http://schemas.openxmlformats.org/officeDocument/2006/relationships/image" Target="../media/image46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48.png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ags" Target="../tags/tag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3.png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3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3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3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3.png"/><Relationship Id="rId5" Type="http://schemas.openxmlformats.org/officeDocument/2006/relationships/image" Target="../media/image33.svg"/><Relationship Id="rId4" Type="http://schemas.openxmlformats.org/officeDocument/2006/relationships/image" Target="../media/image32.png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3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5.png"/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hyperlink" Target="http://www.gov.uk/government/organisations/hm-courts-and-tribunals-service" TargetMode="External"/><Relationship Id="rId7" Type="http://schemas.openxmlformats.org/officeDocument/2006/relationships/image" Target="../media/image3.png"/><Relationship Id="rId2" Type="http://schemas.openxmlformats.org/officeDocument/2006/relationships/image" Target="../media/image3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hyperlink" Target="http://www.gov.uk/contact-student-finance-england" TargetMode="External"/><Relationship Id="rId10" Type="http://schemas.openxmlformats.org/officeDocument/2006/relationships/image" Target="../media/image23.png"/><Relationship Id="rId4" Type="http://schemas.openxmlformats.org/officeDocument/2006/relationships/hyperlink" Target="https://www.gov.uk/government/organisations/hm-revenue-customs" TargetMode="External"/><Relationship Id="rId9" Type="http://schemas.openxmlformats.org/officeDocument/2006/relationships/image" Target="../media/image5.png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9.pn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2" Type="http://schemas.openxmlformats.org/officeDocument/2006/relationships/image" Target="../media/image38.jpe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cipp.org.uk/" TargetMode="External"/><Relationship Id="rId11" Type="http://schemas.openxmlformats.org/officeDocument/2006/relationships/image" Target="../media/image44.png"/><Relationship Id="rId5" Type="http://schemas.openxmlformats.org/officeDocument/2006/relationships/hyperlink" Target="https://www.cipp.org.uk/my-cipp/policy-hub/payroll-need-to-know.html" TargetMode="External"/><Relationship Id="rId10" Type="http://schemas.openxmlformats.org/officeDocument/2006/relationships/image" Target="../media/image43.png"/><Relationship Id="rId4" Type="http://schemas.openxmlformats.org/officeDocument/2006/relationships/hyperlink" Target="mailto:advisory.service@cipp.org.uk" TargetMode="External"/><Relationship Id="rId9" Type="http://schemas.openxmlformats.org/officeDocument/2006/relationships/image" Target="../media/image42.png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47.jpeg"/><Relationship Id="rId7" Type="http://schemas.openxmlformats.org/officeDocument/2006/relationships/image" Target="../media/image4.png"/><Relationship Id="rId2" Type="http://schemas.openxmlformats.org/officeDocument/2006/relationships/image" Target="../media/image46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48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51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3.png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3.pn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3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3.png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3.png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3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3.png"/><Relationship Id="rId5" Type="http://schemas.openxmlformats.org/officeDocument/2006/relationships/image" Target="../media/image33.svg"/><Relationship Id="rId4" Type="http://schemas.openxmlformats.org/officeDocument/2006/relationships/image" Target="../media/image32.png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3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5.png"/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hyperlink" Target="http://www.gov.uk/government/organisations/hm-courts-and-tribunals-service" TargetMode="External"/><Relationship Id="rId7" Type="http://schemas.openxmlformats.org/officeDocument/2006/relationships/image" Target="../media/image3.png"/><Relationship Id="rId2" Type="http://schemas.openxmlformats.org/officeDocument/2006/relationships/image" Target="../media/image37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.png"/><Relationship Id="rId5" Type="http://schemas.openxmlformats.org/officeDocument/2006/relationships/hyperlink" Target="http://www.gov.uk/contact-student-finance-england" TargetMode="External"/><Relationship Id="rId10" Type="http://schemas.openxmlformats.org/officeDocument/2006/relationships/image" Target="../media/image23.png"/><Relationship Id="rId4" Type="http://schemas.openxmlformats.org/officeDocument/2006/relationships/hyperlink" Target="https://www.gov.uk/government/organisations/hm-revenue-customs" TargetMode="External"/><Relationship Id="rId9" Type="http://schemas.openxmlformats.org/officeDocument/2006/relationships/image" Target="../media/image5.png"/></Relationships>
</file>

<file path=ppt/slideLayouts/_rels/slideLayout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9.pn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2" Type="http://schemas.openxmlformats.org/officeDocument/2006/relationships/image" Target="../media/image38.jpeg"/><Relationship Id="rId1" Type="http://schemas.openxmlformats.org/officeDocument/2006/relationships/slideMaster" Target="../slideMasters/slideMaster2.xml"/><Relationship Id="rId6" Type="http://schemas.openxmlformats.org/officeDocument/2006/relationships/hyperlink" Target="http://www.cipp.org.uk/" TargetMode="External"/><Relationship Id="rId11" Type="http://schemas.openxmlformats.org/officeDocument/2006/relationships/image" Target="../media/image44.png"/><Relationship Id="rId5" Type="http://schemas.openxmlformats.org/officeDocument/2006/relationships/hyperlink" Target="https://www.cipp.org.uk/my-cipp/policy-hub/payroll-need-to-know.html" TargetMode="External"/><Relationship Id="rId10" Type="http://schemas.openxmlformats.org/officeDocument/2006/relationships/image" Target="../media/image43.png"/><Relationship Id="rId4" Type="http://schemas.openxmlformats.org/officeDocument/2006/relationships/hyperlink" Target="mailto:advisory.service@cipp.org.uk" TargetMode="External"/><Relationship Id="rId9" Type="http://schemas.openxmlformats.org/officeDocument/2006/relationships/image" Target="../media/image42.png"/></Relationships>
</file>

<file path=ppt/slideLayouts/_rels/slideLayout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47.jpeg"/><Relationship Id="rId7" Type="http://schemas.openxmlformats.org/officeDocument/2006/relationships/image" Target="../media/image4.png"/><Relationship Id="rId2" Type="http://schemas.openxmlformats.org/officeDocument/2006/relationships/image" Target="../media/image46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48.png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4.svg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4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4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4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5F28340-56FE-42F7-B7D3-64A9CAB1B8B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179890"/>
          </a:xfrm>
          <a:prstGeom prst="rect">
            <a:avLst/>
          </a:prstGeom>
          <a:solidFill>
            <a:srgbClr val="0070C0"/>
          </a:solidFill>
        </p:spPr>
        <p:txBody>
          <a:bodyPr/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rgbClr val="0070C0"/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Image Placeholder</a:t>
            </a:r>
          </a:p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1C00436-FF6A-4F49-B61A-E3D79B28BFA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496279" y="362119"/>
            <a:ext cx="9384631" cy="4440257"/>
          </a:xfrm>
          <a:custGeom>
            <a:avLst/>
            <a:gdLst>
              <a:gd name="connsiteX0" fmla="*/ 7987900 w 9384631"/>
              <a:gd name="connsiteY0" fmla="*/ 1384858 h 4440257"/>
              <a:gd name="connsiteX1" fmla="*/ 7749502 w 9384631"/>
              <a:gd name="connsiteY1" fmla="*/ 1429583 h 4440257"/>
              <a:gd name="connsiteX2" fmla="*/ 7589634 w 9384631"/>
              <a:gd name="connsiteY2" fmla="*/ 1551988 h 4440257"/>
              <a:gd name="connsiteX3" fmla="*/ 7499885 w 9384631"/>
              <a:gd name="connsiteY3" fmla="*/ 1733240 h 4440257"/>
              <a:gd name="connsiteX4" fmla="*/ 7471838 w 9384631"/>
              <a:gd name="connsiteY4" fmla="*/ 1954509 h 4440257"/>
              <a:gd name="connsiteX5" fmla="*/ 7471838 w 9384631"/>
              <a:gd name="connsiteY5" fmla="*/ 2783092 h 4440257"/>
              <a:gd name="connsiteX6" fmla="*/ 7819619 w 9384631"/>
              <a:gd name="connsiteY6" fmla="*/ 2820754 h 4440257"/>
              <a:gd name="connsiteX7" fmla="*/ 8352509 w 9384631"/>
              <a:gd name="connsiteY7" fmla="*/ 2632441 h 4440257"/>
              <a:gd name="connsiteX8" fmla="*/ 8537617 w 9384631"/>
              <a:gd name="connsiteY8" fmla="*/ 2062790 h 4440257"/>
              <a:gd name="connsiteX9" fmla="*/ 8509569 w 9384631"/>
              <a:gd name="connsiteY9" fmla="*/ 1792089 h 4440257"/>
              <a:gd name="connsiteX10" fmla="*/ 8414211 w 9384631"/>
              <a:gd name="connsiteY10" fmla="*/ 1577880 h 4440257"/>
              <a:gd name="connsiteX11" fmla="*/ 8243125 w 9384631"/>
              <a:gd name="connsiteY11" fmla="*/ 1436645 h 4440257"/>
              <a:gd name="connsiteX12" fmla="*/ 7987900 w 9384631"/>
              <a:gd name="connsiteY12" fmla="*/ 1384858 h 4440257"/>
              <a:gd name="connsiteX13" fmla="*/ 5031297 w 9384631"/>
              <a:gd name="connsiteY13" fmla="*/ 1384858 h 4440257"/>
              <a:gd name="connsiteX14" fmla="*/ 4792899 w 9384631"/>
              <a:gd name="connsiteY14" fmla="*/ 1429583 h 4440257"/>
              <a:gd name="connsiteX15" fmla="*/ 4633032 w 9384631"/>
              <a:gd name="connsiteY15" fmla="*/ 1551988 h 4440257"/>
              <a:gd name="connsiteX16" fmla="*/ 4543282 w 9384631"/>
              <a:gd name="connsiteY16" fmla="*/ 1733240 h 4440257"/>
              <a:gd name="connsiteX17" fmla="*/ 4515235 w 9384631"/>
              <a:gd name="connsiteY17" fmla="*/ 1954509 h 4440257"/>
              <a:gd name="connsiteX18" fmla="*/ 4515235 w 9384631"/>
              <a:gd name="connsiteY18" fmla="*/ 2783092 h 4440257"/>
              <a:gd name="connsiteX19" fmla="*/ 4863016 w 9384631"/>
              <a:gd name="connsiteY19" fmla="*/ 2820754 h 4440257"/>
              <a:gd name="connsiteX20" fmla="*/ 5395906 w 9384631"/>
              <a:gd name="connsiteY20" fmla="*/ 2632441 h 4440257"/>
              <a:gd name="connsiteX21" fmla="*/ 5581014 w 9384631"/>
              <a:gd name="connsiteY21" fmla="*/ 2062790 h 4440257"/>
              <a:gd name="connsiteX22" fmla="*/ 5552968 w 9384631"/>
              <a:gd name="connsiteY22" fmla="*/ 1792089 h 4440257"/>
              <a:gd name="connsiteX23" fmla="*/ 5457609 w 9384631"/>
              <a:gd name="connsiteY23" fmla="*/ 1577880 h 4440257"/>
              <a:gd name="connsiteX24" fmla="*/ 5286522 w 9384631"/>
              <a:gd name="connsiteY24" fmla="*/ 1436645 h 4440257"/>
              <a:gd name="connsiteX25" fmla="*/ 5031297 w 9384631"/>
              <a:gd name="connsiteY25" fmla="*/ 1384858 h 4440257"/>
              <a:gd name="connsiteX26" fmla="*/ 2783850 w 9384631"/>
              <a:gd name="connsiteY26" fmla="*/ 895241 h 4440257"/>
              <a:gd name="connsiteX27" fmla="*/ 3163500 w 9384631"/>
              <a:gd name="connsiteY27" fmla="*/ 895241 h 4440257"/>
              <a:gd name="connsiteX28" fmla="*/ 3349358 w 9384631"/>
              <a:gd name="connsiteY28" fmla="*/ 1081098 h 4440257"/>
              <a:gd name="connsiteX29" fmla="*/ 3349358 w 9384631"/>
              <a:gd name="connsiteY29" fmla="*/ 3171592 h 4440257"/>
              <a:gd name="connsiteX30" fmla="*/ 3163500 w 9384631"/>
              <a:gd name="connsiteY30" fmla="*/ 3357449 h 4440257"/>
              <a:gd name="connsiteX31" fmla="*/ 2783850 w 9384631"/>
              <a:gd name="connsiteY31" fmla="*/ 3357449 h 4440257"/>
              <a:gd name="connsiteX32" fmla="*/ 2597993 w 9384631"/>
              <a:gd name="connsiteY32" fmla="*/ 3171592 h 4440257"/>
              <a:gd name="connsiteX33" fmla="*/ 2597993 w 9384631"/>
              <a:gd name="connsiteY33" fmla="*/ 1081098 h 4440257"/>
              <a:gd name="connsiteX34" fmla="*/ 2783850 w 9384631"/>
              <a:gd name="connsiteY34" fmla="*/ 895241 h 4440257"/>
              <a:gd name="connsiteX35" fmla="*/ 8234711 w 9384631"/>
              <a:gd name="connsiteY35" fmla="*/ 810500 h 4440257"/>
              <a:gd name="connsiteX36" fmla="*/ 8686264 w 9384631"/>
              <a:gd name="connsiteY36" fmla="*/ 885825 h 4440257"/>
              <a:gd name="connsiteX37" fmla="*/ 9053679 w 9384631"/>
              <a:gd name="connsiteY37" fmla="*/ 1114158 h 4440257"/>
              <a:gd name="connsiteX38" fmla="*/ 9297686 w 9384631"/>
              <a:gd name="connsiteY38" fmla="*/ 1497847 h 4440257"/>
              <a:gd name="connsiteX39" fmla="*/ 9384631 w 9384631"/>
              <a:gd name="connsiteY39" fmla="*/ 2043959 h 4440257"/>
              <a:gd name="connsiteX40" fmla="*/ 9377970 w 9384631"/>
              <a:gd name="connsiteY40" fmla="*/ 2192992 h 4440257"/>
              <a:gd name="connsiteX41" fmla="*/ 9372525 w 9384631"/>
              <a:gd name="connsiteY41" fmla="*/ 2231433 h 4440257"/>
              <a:gd name="connsiteX42" fmla="*/ 8308503 w 9384631"/>
              <a:gd name="connsiteY42" fmla="*/ 3308787 h 4440257"/>
              <a:gd name="connsiteX43" fmla="*/ 8164594 w 9384631"/>
              <a:gd name="connsiteY43" fmla="*/ 3334499 h 4440257"/>
              <a:gd name="connsiteX44" fmla="*/ 7814009 w 9384631"/>
              <a:gd name="connsiteY44" fmla="*/ 3357450 h 4440257"/>
              <a:gd name="connsiteX45" fmla="*/ 7626095 w 9384631"/>
              <a:gd name="connsiteY45" fmla="*/ 3350389 h 4440257"/>
              <a:gd name="connsiteX46" fmla="*/ 7471838 w 9384631"/>
              <a:gd name="connsiteY46" fmla="*/ 3333911 h 4440257"/>
              <a:gd name="connsiteX47" fmla="*/ 7471838 w 9384631"/>
              <a:gd name="connsiteY47" fmla="*/ 4416718 h 4440257"/>
              <a:gd name="connsiteX48" fmla="*/ 7267095 w 9384631"/>
              <a:gd name="connsiteY48" fmla="*/ 4435550 h 4440257"/>
              <a:gd name="connsiteX49" fmla="*/ 7073573 w 9384631"/>
              <a:gd name="connsiteY49" fmla="*/ 4440257 h 4440257"/>
              <a:gd name="connsiteX50" fmla="*/ 6880050 w 9384631"/>
              <a:gd name="connsiteY50" fmla="*/ 4435550 h 4440257"/>
              <a:gd name="connsiteX51" fmla="*/ 6675309 w 9384631"/>
              <a:gd name="connsiteY51" fmla="*/ 4416718 h 4440257"/>
              <a:gd name="connsiteX52" fmla="*/ 6675309 w 9384631"/>
              <a:gd name="connsiteY52" fmla="*/ 862287 h 4440257"/>
              <a:gd name="connsiteX53" fmla="*/ 6829567 w 9384631"/>
              <a:gd name="connsiteY53" fmla="*/ 843454 h 4440257"/>
              <a:gd name="connsiteX54" fmla="*/ 7000651 w 9384631"/>
              <a:gd name="connsiteY54" fmla="*/ 838748 h 4440257"/>
              <a:gd name="connsiteX55" fmla="*/ 7320386 w 9384631"/>
              <a:gd name="connsiteY55" fmla="*/ 866994 h 4440257"/>
              <a:gd name="connsiteX56" fmla="*/ 7351237 w 9384631"/>
              <a:gd name="connsiteY56" fmla="*/ 935259 h 4440257"/>
              <a:gd name="connsiteX57" fmla="*/ 7379284 w 9384631"/>
              <a:gd name="connsiteY57" fmla="*/ 1031769 h 4440257"/>
              <a:gd name="connsiteX58" fmla="*/ 7401721 w 9384631"/>
              <a:gd name="connsiteY58" fmla="*/ 1132989 h 4440257"/>
              <a:gd name="connsiteX59" fmla="*/ 7415744 w 9384631"/>
              <a:gd name="connsiteY59" fmla="*/ 1215376 h 4440257"/>
              <a:gd name="connsiteX60" fmla="*/ 7539151 w 9384631"/>
              <a:gd name="connsiteY60" fmla="*/ 1067079 h 4440257"/>
              <a:gd name="connsiteX61" fmla="*/ 7715845 w 9384631"/>
              <a:gd name="connsiteY61" fmla="*/ 937613 h 4440257"/>
              <a:gd name="connsiteX62" fmla="*/ 7948634 w 9384631"/>
              <a:gd name="connsiteY62" fmla="*/ 845809 h 4440257"/>
              <a:gd name="connsiteX63" fmla="*/ 8234711 w 9384631"/>
              <a:gd name="connsiteY63" fmla="*/ 810500 h 4440257"/>
              <a:gd name="connsiteX64" fmla="*/ 5278109 w 9384631"/>
              <a:gd name="connsiteY64" fmla="*/ 810500 h 4440257"/>
              <a:gd name="connsiteX65" fmla="*/ 5729662 w 9384631"/>
              <a:gd name="connsiteY65" fmla="*/ 885825 h 4440257"/>
              <a:gd name="connsiteX66" fmla="*/ 6097076 w 9384631"/>
              <a:gd name="connsiteY66" fmla="*/ 1114158 h 4440257"/>
              <a:gd name="connsiteX67" fmla="*/ 6341084 w 9384631"/>
              <a:gd name="connsiteY67" fmla="*/ 1497847 h 4440257"/>
              <a:gd name="connsiteX68" fmla="*/ 6428028 w 9384631"/>
              <a:gd name="connsiteY68" fmla="*/ 2043959 h 4440257"/>
              <a:gd name="connsiteX69" fmla="*/ 6321451 w 9384631"/>
              <a:gd name="connsiteY69" fmla="*/ 2592424 h 4440257"/>
              <a:gd name="connsiteX70" fmla="*/ 6012935 w 9384631"/>
              <a:gd name="connsiteY70" fmla="*/ 3004362 h 4440257"/>
              <a:gd name="connsiteX71" fmla="*/ 5519311 w 9384631"/>
              <a:gd name="connsiteY71" fmla="*/ 3265647 h 4440257"/>
              <a:gd name="connsiteX72" fmla="*/ 4857406 w 9384631"/>
              <a:gd name="connsiteY72" fmla="*/ 3357450 h 4440257"/>
              <a:gd name="connsiteX73" fmla="*/ 4669493 w 9384631"/>
              <a:gd name="connsiteY73" fmla="*/ 3350389 h 4440257"/>
              <a:gd name="connsiteX74" fmla="*/ 4515235 w 9384631"/>
              <a:gd name="connsiteY74" fmla="*/ 3333911 h 4440257"/>
              <a:gd name="connsiteX75" fmla="*/ 4515235 w 9384631"/>
              <a:gd name="connsiteY75" fmla="*/ 4416718 h 4440257"/>
              <a:gd name="connsiteX76" fmla="*/ 4310494 w 9384631"/>
              <a:gd name="connsiteY76" fmla="*/ 4435550 h 4440257"/>
              <a:gd name="connsiteX77" fmla="*/ 4116969 w 9384631"/>
              <a:gd name="connsiteY77" fmla="*/ 4440257 h 4440257"/>
              <a:gd name="connsiteX78" fmla="*/ 3923447 w 9384631"/>
              <a:gd name="connsiteY78" fmla="*/ 4435550 h 4440257"/>
              <a:gd name="connsiteX79" fmla="*/ 3718706 w 9384631"/>
              <a:gd name="connsiteY79" fmla="*/ 4416718 h 4440257"/>
              <a:gd name="connsiteX80" fmla="*/ 3718706 w 9384631"/>
              <a:gd name="connsiteY80" fmla="*/ 862287 h 4440257"/>
              <a:gd name="connsiteX81" fmla="*/ 3872964 w 9384631"/>
              <a:gd name="connsiteY81" fmla="*/ 843455 h 4440257"/>
              <a:gd name="connsiteX82" fmla="*/ 4044048 w 9384631"/>
              <a:gd name="connsiteY82" fmla="*/ 838748 h 4440257"/>
              <a:gd name="connsiteX83" fmla="*/ 4363783 w 9384631"/>
              <a:gd name="connsiteY83" fmla="*/ 866994 h 4440257"/>
              <a:gd name="connsiteX84" fmla="*/ 4394634 w 9384631"/>
              <a:gd name="connsiteY84" fmla="*/ 935259 h 4440257"/>
              <a:gd name="connsiteX85" fmla="*/ 4422681 w 9384631"/>
              <a:gd name="connsiteY85" fmla="*/ 1031769 h 4440257"/>
              <a:gd name="connsiteX86" fmla="*/ 4445118 w 9384631"/>
              <a:gd name="connsiteY86" fmla="*/ 1132989 h 4440257"/>
              <a:gd name="connsiteX87" fmla="*/ 4459141 w 9384631"/>
              <a:gd name="connsiteY87" fmla="*/ 1215376 h 4440257"/>
              <a:gd name="connsiteX88" fmla="*/ 4582548 w 9384631"/>
              <a:gd name="connsiteY88" fmla="*/ 1067079 h 4440257"/>
              <a:gd name="connsiteX89" fmla="*/ 4759243 w 9384631"/>
              <a:gd name="connsiteY89" fmla="*/ 937613 h 4440257"/>
              <a:gd name="connsiteX90" fmla="*/ 4992031 w 9384631"/>
              <a:gd name="connsiteY90" fmla="*/ 845809 h 4440257"/>
              <a:gd name="connsiteX91" fmla="*/ 5278109 w 9384631"/>
              <a:gd name="connsiteY91" fmla="*/ 810500 h 4440257"/>
              <a:gd name="connsiteX92" fmla="*/ 1402341 w 9384631"/>
              <a:gd name="connsiteY92" fmla="*/ 810500 h 4440257"/>
              <a:gd name="connsiteX93" fmla="*/ 1629520 w 9384631"/>
              <a:gd name="connsiteY93" fmla="*/ 815208 h 4440257"/>
              <a:gd name="connsiteX94" fmla="*/ 1828653 w 9384631"/>
              <a:gd name="connsiteY94" fmla="*/ 834040 h 4440257"/>
              <a:gd name="connsiteX95" fmla="*/ 2019372 w 9384631"/>
              <a:gd name="connsiteY95" fmla="*/ 871702 h 4440257"/>
              <a:gd name="connsiteX96" fmla="*/ 2232527 w 9384631"/>
              <a:gd name="connsiteY96" fmla="*/ 932904 h 4440257"/>
              <a:gd name="connsiteX97" fmla="*/ 2198871 w 9384631"/>
              <a:gd name="connsiteY97" fmla="*/ 1175359 h 4440257"/>
              <a:gd name="connsiteX98" fmla="*/ 2092293 w 9384631"/>
              <a:gd name="connsiteY98" fmla="*/ 1431937 h 4440257"/>
              <a:gd name="connsiteX99" fmla="*/ 1797801 w 9384631"/>
              <a:gd name="connsiteY99" fmla="*/ 1368381 h 4440257"/>
              <a:gd name="connsiteX100" fmla="*/ 1508920 w 9384631"/>
              <a:gd name="connsiteY100" fmla="*/ 1351904 h 4440257"/>
              <a:gd name="connsiteX101" fmla="*/ 984443 w 9384631"/>
              <a:gd name="connsiteY101" fmla="*/ 1542572 h 4440257"/>
              <a:gd name="connsiteX102" fmla="*/ 807748 w 9384631"/>
              <a:gd name="connsiteY102" fmla="*/ 2086329 h 4440257"/>
              <a:gd name="connsiteX103" fmla="*/ 998467 w 9384631"/>
              <a:gd name="connsiteY103" fmla="*/ 2641856 h 4440257"/>
              <a:gd name="connsiteX104" fmla="*/ 1514528 w 9384631"/>
              <a:gd name="connsiteY104" fmla="*/ 2816047 h 4440257"/>
              <a:gd name="connsiteX105" fmla="*/ 1668787 w 9384631"/>
              <a:gd name="connsiteY105" fmla="*/ 2813693 h 4440257"/>
              <a:gd name="connsiteX106" fmla="*/ 1806216 w 9384631"/>
              <a:gd name="connsiteY106" fmla="*/ 2801922 h 4440257"/>
              <a:gd name="connsiteX107" fmla="*/ 1943644 w 9384631"/>
              <a:gd name="connsiteY107" fmla="*/ 2773676 h 4440257"/>
              <a:gd name="connsiteX108" fmla="*/ 2109121 w 9384631"/>
              <a:gd name="connsiteY108" fmla="*/ 2726598 h 4440257"/>
              <a:gd name="connsiteX109" fmla="*/ 2221309 w 9384631"/>
              <a:gd name="connsiteY109" fmla="*/ 2945513 h 4440257"/>
              <a:gd name="connsiteX110" fmla="*/ 2266183 w 9384631"/>
              <a:gd name="connsiteY110" fmla="*/ 3239754 h 4440257"/>
              <a:gd name="connsiteX111" fmla="*/ 1845482 w 9384631"/>
              <a:gd name="connsiteY111" fmla="*/ 3336265 h 4440257"/>
              <a:gd name="connsiteX112" fmla="*/ 1435998 w 9384631"/>
              <a:gd name="connsiteY112" fmla="*/ 3357450 h 4440257"/>
              <a:gd name="connsiteX113" fmla="*/ 802140 w 9384631"/>
              <a:gd name="connsiteY113" fmla="*/ 3260938 h 4440257"/>
              <a:gd name="connsiteX114" fmla="*/ 356195 w 9384631"/>
              <a:gd name="connsiteY114" fmla="*/ 2994945 h 4440257"/>
              <a:gd name="connsiteX115" fmla="*/ 89751 w 9384631"/>
              <a:gd name="connsiteY115" fmla="*/ 2592424 h 4440257"/>
              <a:gd name="connsiteX116" fmla="*/ 0 w 9384631"/>
              <a:gd name="connsiteY116" fmla="*/ 2086329 h 4440257"/>
              <a:gd name="connsiteX117" fmla="*/ 14995 w 9384631"/>
              <a:gd name="connsiteY117" fmla="*/ 1907705 h 4440257"/>
              <a:gd name="connsiteX118" fmla="*/ 1073851 w 9384631"/>
              <a:gd name="connsiteY118" fmla="*/ 835582 h 4440257"/>
              <a:gd name="connsiteX119" fmla="*/ 1075596 w 9384631"/>
              <a:gd name="connsiteY119" fmla="*/ 835216 h 4440257"/>
              <a:gd name="connsiteX120" fmla="*/ 1402341 w 9384631"/>
              <a:gd name="connsiteY120" fmla="*/ 810500 h 4440257"/>
              <a:gd name="connsiteX121" fmla="*/ 2858000 w 9384631"/>
              <a:gd name="connsiteY121" fmla="*/ 0 h 4440257"/>
              <a:gd name="connsiteX122" fmla="*/ 3098361 w 9384631"/>
              <a:gd name="connsiteY122" fmla="*/ 0 h 4440257"/>
              <a:gd name="connsiteX123" fmla="*/ 3382046 w 9384631"/>
              <a:gd name="connsiteY123" fmla="*/ 283685 h 4440257"/>
              <a:gd name="connsiteX124" fmla="*/ 3382046 w 9384631"/>
              <a:gd name="connsiteY124" fmla="*/ 457337 h 4440257"/>
              <a:gd name="connsiteX125" fmla="*/ 3098361 w 9384631"/>
              <a:gd name="connsiteY125" fmla="*/ 741022 h 4440257"/>
              <a:gd name="connsiteX126" fmla="*/ 2858000 w 9384631"/>
              <a:gd name="connsiteY126" fmla="*/ 741022 h 4440257"/>
              <a:gd name="connsiteX127" fmla="*/ 2574315 w 9384631"/>
              <a:gd name="connsiteY127" fmla="*/ 457337 h 4440257"/>
              <a:gd name="connsiteX128" fmla="*/ 2574315 w 9384631"/>
              <a:gd name="connsiteY128" fmla="*/ 283685 h 4440257"/>
              <a:gd name="connsiteX129" fmla="*/ 2858000 w 9384631"/>
              <a:gd name="connsiteY129" fmla="*/ 0 h 4440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9384631" h="4440257">
                <a:moveTo>
                  <a:pt x="7987900" y="1384858"/>
                </a:moveTo>
                <a:cubicBezTo>
                  <a:pt x="7894411" y="1384858"/>
                  <a:pt x="7814944" y="1399767"/>
                  <a:pt x="7749502" y="1429583"/>
                </a:cubicBezTo>
                <a:cubicBezTo>
                  <a:pt x="7684059" y="1459400"/>
                  <a:pt x="7630770" y="1500202"/>
                  <a:pt x="7589634" y="1551988"/>
                </a:cubicBezTo>
                <a:cubicBezTo>
                  <a:pt x="7548499" y="1603774"/>
                  <a:pt x="7518583" y="1664191"/>
                  <a:pt x="7499885" y="1733240"/>
                </a:cubicBezTo>
                <a:cubicBezTo>
                  <a:pt x="7481187" y="1802289"/>
                  <a:pt x="7471838" y="1876045"/>
                  <a:pt x="7471838" y="1954509"/>
                </a:cubicBezTo>
                <a:lnTo>
                  <a:pt x="7471838" y="2783092"/>
                </a:lnTo>
                <a:cubicBezTo>
                  <a:pt x="7572807" y="2808200"/>
                  <a:pt x="7688733" y="2820754"/>
                  <a:pt x="7819619" y="2820754"/>
                </a:cubicBezTo>
                <a:cubicBezTo>
                  <a:pt x="8051471" y="2820754"/>
                  <a:pt x="8229101" y="2757983"/>
                  <a:pt x="8352509" y="2632441"/>
                </a:cubicBezTo>
                <a:cubicBezTo>
                  <a:pt x="8475913" y="2506898"/>
                  <a:pt x="8537617" y="2317015"/>
                  <a:pt x="8537617" y="2062790"/>
                </a:cubicBezTo>
                <a:cubicBezTo>
                  <a:pt x="8537617" y="1965494"/>
                  <a:pt x="8528268" y="1875261"/>
                  <a:pt x="8509569" y="1792089"/>
                </a:cubicBezTo>
                <a:cubicBezTo>
                  <a:pt x="8490872" y="1708916"/>
                  <a:pt x="8459086" y="1637514"/>
                  <a:pt x="8414211" y="1577880"/>
                </a:cubicBezTo>
                <a:cubicBezTo>
                  <a:pt x="8369335" y="1518249"/>
                  <a:pt x="8312307" y="1471170"/>
                  <a:pt x="8243125" y="1436645"/>
                </a:cubicBezTo>
                <a:cubicBezTo>
                  <a:pt x="8173943" y="1402120"/>
                  <a:pt x="8088868" y="1384858"/>
                  <a:pt x="7987900" y="1384858"/>
                </a:cubicBezTo>
                <a:close/>
                <a:moveTo>
                  <a:pt x="5031297" y="1384858"/>
                </a:moveTo>
                <a:cubicBezTo>
                  <a:pt x="4937808" y="1384858"/>
                  <a:pt x="4858341" y="1399767"/>
                  <a:pt x="4792899" y="1429583"/>
                </a:cubicBezTo>
                <a:cubicBezTo>
                  <a:pt x="4727456" y="1459400"/>
                  <a:pt x="4674167" y="1500202"/>
                  <a:pt x="4633032" y="1551988"/>
                </a:cubicBezTo>
                <a:cubicBezTo>
                  <a:pt x="4591897" y="1603774"/>
                  <a:pt x="4561980" y="1664191"/>
                  <a:pt x="4543282" y="1733240"/>
                </a:cubicBezTo>
                <a:cubicBezTo>
                  <a:pt x="4524584" y="1802289"/>
                  <a:pt x="4515235" y="1876045"/>
                  <a:pt x="4515235" y="1954509"/>
                </a:cubicBezTo>
                <a:lnTo>
                  <a:pt x="4515235" y="2783092"/>
                </a:lnTo>
                <a:cubicBezTo>
                  <a:pt x="4616204" y="2808200"/>
                  <a:pt x="4732131" y="2820754"/>
                  <a:pt x="4863016" y="2820754"/>
                </a:cubicBezTo>
                <a:cubicBezTo>
                  <a:pt x="5094870" y="2820754"/>
                  <a:pt x="5272499" y="2757983"/>
                  <a:pt x="5395906" y="2632441"/>
                </a:cubicBezTo>
                <a:cubicBezTo>
                  <a:pt x="5519311" y="2506898"/>
                  <a:pt x="5581014" y="2317015"/>
                  <a:pt x="5581014" y="2062790"/>
                </a:cubicBezTo>
                <a:cubicBezTo>
                  <a:pt x="5581014" y="1965494"/>
                  <a:pt x="5571665" y="1875261"/>
                  <a:pt x="5552968" y="1792089"/>
                </a:cubicBezTo>
                <a:cubicBezTo>
                  <a:pt x="5534270" y="1708916"/>
                  <a:pt x="5502483" y="1637514"/>
                  <a:pt x="5457609" y="1577880"/>
                </a:cubicBezTo>
                <a:cubicBezTo>
                  <a:pt x="5412734" y="1518249"/>
                  <a:pt x="5355704" y="1471170"/>
                  <a:pt x="5286522" y="1436645"/>
                </a:cubicBezTo>
                <a:cubicBezTo>
                  <a:pt x="5217341" y="1402120"/>
                  <a:pt x="5132265" y="1384858"/>
                  <a:pt x="5031297" y="1384858"/>
                </a:cubicBezTo>
                <a:close/>
                <a:moveTo>
                  <a:pt x="2783850" y="895241"/>
                </a:moveTo>
                <a:lnTo>
                  <a:pt x="3163500" y="895241"/>
                </a:lnTo>
                <a:cubicBezTo>
                  <a:pt x="3266146" y="895241"/>
                  <a:pt x="3349358" y="978452"/>
                  <a:pt x="3349358" y="1081098"/>
                </a:cubicBezTo>
                <a:lnTo>
                  <a:pt x="3349358" y="3171592"/>
                </a:lnTo>
                <a:cubicBezTo>
                  <a:pt x="3349358" y="3274237"/>
                  <a:pt x="3266146" y="3357449"/>
                  <a:pt x="3163500" y="3357449"/>
                </a:cubicBezTo>
                <a:lnTo>
                  <a:pt x="2783850" y="3357449"/>
                </a:lnTo>
                <a:cubicBezTo>
                  <a:pt x="2681205" y="3357449"/>
                  <a:pt x="2597993" y="3274237"/>
                  <a:pt x="2597993" y="3171592"/>
                </a:cubicBezTo>
                <a:lnTo>
                  <a:pt x="2597993" y="1081098"/>
                </a:lnTo>
                <a:cubicBezTo>
                  <a:pt x="2597993" y="978452"/>
                  <a:pt x="2681205" y="895241"/>
                  <a:pt x="2783850" y="895241"/>
                </a:cubicBezTo>
                <a:close/>
                <a:moveTo>
                  <a:pt x="8234711" y="810500"/>
                </a:moveTo>
                <a:cubicBezTo>
                  <a:pt x="8395514" y="810500"/>
                  <a:pt x="8546031" y="835608"/>
                  <a:pt x="8686264" y="885825"/>
                </a:cubicBezTo>
                <a:cubicBezTo>
                  <a:pt x="8826498" y="936043"/>
                  <a:pt x="8948970" y="1012154"/>
                  <a:pt x="9053679" y="1114158"/>
                </a:cubicBezTo>
                <a:cubicBezTo>
                  <a:pt x="9158386" y="1216161"/>
                  <a:pt x="9239723" y="1344057"/>
                  <a:pt x="9297686" y="1497847"/>
                </a:cubicBezTo>
                <a:cubicBezTo>
                  <a:pt x="9355649" y="1651636"/>
                  <a:pt x="9384631" y="1833674"/>
                  <a:pt x="9384631" y="2043959"/>
                </a:cubicBezTo>
                <a:cubicBezTo>
                  <a:pt x="9384631" y="2094961"/>
                  <a:pt x="9382411" y="2144639"/>
                  <a:pt x="9377970" y="2192992"/>
                </a:cubicBezTo>
                <a:lnTo>
                  <a:pt x="9372525" y="2231433"/>
                </a:lnTo>
                <a:lnTo>
                  <a:pt x="8308503" y="3308787"/>
                </a:lnTo>
                <a:lnTo>
                  <a:pt x="8164594" y="3334499"/>
                </a:lnTo>
                <a:cubicBezTo>
                  <a:pt x="8054276" y="3349800"/>
                  <a:pt x="7937415" y="3357450"/>
                  <a:pt x="7814009" y="3357450"/>
                </a:cubicBezTo>
                <a:cubicBezTo>
                  <a:pt x="7750437" y="3357450"/>
                  <a:pt x="7687798" y="3355096"/>
                  <a:pt x="7626095" y="3350389"/>
                </a:cubicBezTo>
                <a:cubicBezTo>
                  <a:pt x="7564393" y="3345681"/>
                  <a:pt x="7512973" y="3340188"/>
                  <a:pt x="7471838" y="3333911"/>
                </a:cubicBezTo>
                <a:lnTo>
                  <a:pt x="7471838" y="4416718"/>
                </a:lnTo>
                <a:cubicBezTo>
                  <a:pt x="7400785" y="4426133"/>
                  <a:pt x="7332539" y="4432411"/>
                  <a:pt x="7267095" y="4435550"/>
                </a:cubicBezTo>
                <a:cubicBezTo>
                  <a:pt x="7201653" y="4438688"/>
                  <a:pt x="7137146" y="4440257"/>
                  <a:pt x="7073573" y="4440257"/>
                </a:cubicBezTo>
                <a:cubicBezTo>
                  <a:pt x="7010000" y="4440257"/>
                  <a:pt x="6945493" y="4438688"/>
                  <a:pt x="6880050" y="4435550"/>
                </a:cubicBezTo>
                <a:cubicBezTo>
                  <a:pt x="6814608" y="4432411"/>
                  <a:pt x="6746361" y="4426133"/>
                  <a:pt x="6675309" y="4416718"/>
                </a:cubicBezTo>
                <a:lnTo>
                  <a:pt x="6675309" y="862287"/>
                </a:lnTo>
                <a:cubicBezTo>
                  <a:pt x="6727662" y="852870"/>
                  <a:pt x="6779082" y="846594"/>
                  <a:pt x="6829567" y="843454"/>
                </a:cubicBezTo>
                <a:cubicBezTo>
                  <a:pt x="6880050" y="840316"/>
                  <a:pt x="6937079" y="838748"/>
                  <a:pt x="7000651" y="838748"/>
                </a:cubicBezTo>
                <a:cubicBezTo>
                  <a:pt x="7105360" y="838748"/>
                  <a:pt x="7211937" y="848163"/>
                  <a:pt x="7320386" y="866994"/>
                </a:cubicBezTo>
                <a:cubicBezTo>
                  <a:pt x="7331603" y="882687"/>
                  <a:pt x="7341887" y="905442"/>
                  <a:pt x="7351237" y="935259"/>
                </a:cubicBezTo>
                <a:cubicBezTo>
                  <a:pt x="7360585" y="965075"/>
                  <a:pt x="7369934" y="997245"/>
                  <a:pt x="7379284" y="1031769"/>
                </a:cubicBezTo>
                <a:cubicBezTo>
                  <a:pt x="7388633" y="1066294"/>
                  <a:pt x="7396111" y="1100033"/>
                  <a:pt x="7401721" y="1132989"/>
                </a:cubicBezTo>
                <a:cubicBezTo>
                  <a:pt x="7407331" y="1165943"/>
                  <a:pt x="7412005" y="1193405"/>
                  <a:pt x="7415744" y="1215376"/>
                </a:cubicBezTo>
                <a:cubicBezTo>
                  <a:pt x="7449401" y="1165159"/>
                  <a:pt x="7490536" y="1115726"/>
                  <a:pt x="7539151" y="1067079"/>
                </a:cubicBezTo>
                <a:cubicBezTo>
                  <a:pt x="7587765" y="1018431"/>
                  <a:pt x="7646663" y="975276"/>
                  <a:pt x="7715845" y="937613"/>
                </a:cubicBezTo>
                <a:cubicBezTo>
                  <a:pt x="7785027" y="899949"/>
                  <a:pt x="7862623" y="869348"/>
                  <a:pt x="7948634" y="845809"/>
                </a:cubicBezTo>
                <a:cubicBezTo>
                  <a:pt x="8034644" y="822270"/>
                  <a:pt x="8130003" y="810500"/>
                  <a:pt x="8234711" y="810500"/>
                </a:cubicBezTo>
                <a:close/>
                <a:moveTo>
                  <a:pt x="5278109" y="810500"/>
                </a:moveTo>
                <a:cubicBezTo>
                  <a:pt x="5438911" y="810500"/>
                  <a:pt x="5589428" y="835608"/>
                  <a:pt x="5729662" y="885825"/>
                </a:cubicBezTo>
                <a:cubicBezTo>
                  <a:pt x="5869897" y="936043"/>
                  <a:pt x="5992368" y="1012154"/>
                  <a:pt x="6097076" y="1114158"/>
                </a:cubicBezTo>
                <a:cubicBezTo>
                  <a:pt x="6201784" y="1216161"/>
                  <a:pt x="6283120" y="1344057"/>
                  <a:pt x="6341084" y="1497847"/>
                </a:cubicBezTo>
                <a:cubicBezTo>
                  <a:pt x="6399046" y="1651636"/>
                  <a:pt x="6428028" y="1833674"/>
                  <a:pt x="6428028" y="2043959"/>
                </a:cubicBezTo>
                <a:cubicBezTo>
                  <a:pt x="6428028" y="2247966"/>
                  <a:pt x="6392502" y="2430788"/>
                  <a:pt x="6321451" y="2592424"/>
                </a:cubicBezTo>
                <a:cubicBezTo>
                  <a:pt x="6250399" y="2754060"/>
                  <a:pt x="6147561" y="2891373"/>
                  <a:pt x="6012935" y="3004362"/>
                </a:cubicBezTo>
                <a:cubicBezTo>
                  <a:pt x="5878311" y="3117349"/>
                  <a:pt x="5713770" y="3204445"/>
                  <a:pt x="5519311" y="3265647"/>
                </a:cubicBezTo>
                <a:cubicBezTo>
                  <a:pt x="5324854" y="3326849"/>
                  <a:pt x="5104218" y="3357450"/>
                  <a:pt x="4857406" y="3357450"/>
                </a:cubicBezTo>
                <a:cubicBezTo>
                  <a:pt x="4793835" y="3357450"/>
                  <a:pt x="4731195" y="3355096"/>
                  <a:pt x="4669493" y="3350389"/>
                </a:cubicBezTo>
                <a:cubicBezTo>
                  <a:pt x="4607790" y="3345681"/>
                  <a:pt x="4556370" y="3340188"/>
                  <a:pt x="4515235" y="3333911"/>
                </a:cubicBezTo>
                <a:lnTo>
                  <a:pt x="4515235" y="4416718"/>
                </a:lnTo>
                <a:cubicBezTo>
                  <a:pt x="4444183" y="4426133"/>
                  <a:pt x="4375936" y="4432411"/>
                  <a:pt x="4310494" y="4435550"/>
                </a:cubicBezTo>
                <a:cubicBezTo>
                  <a:pt x="4245051" y="4438688"/>
                  <a:pt x="4180543" y="4440257"/>
                  <a:pt x="4116969" y="4440257"/>
                </a:cubicBezTo>
                <a:cubicBezTo>
                  <a:pt x="4053398" y="4440257"/>
                  <a:pt x="3988890" y="4438688"/>
                  <a:pt x="3923447" y="4435550"/>
                </a:cubicBezTo>
                <a:cubicBezTo>
                  <a:pt x="3858006" y="4432411"/>
                  <a:pt x="3789757" y="4426133"/>
                  <a:pt x="3718706" y="4416718"/>
                </a:cubicBezTo>
                <a:lnTo>
                  <a:pt x="3718706" y="862287"/>
                </a:lnTo>
                <a:cubicBezTo>
                  <a:pt x="3771060" y="852870"/>
                  <a:pt x="3822478" y="846594"/>
                  <a:pt x="3872964" y="843455"/>
                </a:cubicBezTo>
                <a:cubicBezTo>
                  <a:pt x="3923447" y="840316"/>
                  <a:pt x="3980477" y="838748"/>
                  <a:pt x="4044048" y="838748"/>
                </a:cubicBezTo>
                <a:cubicBezTo>
                  <a:pt x="4148757" y="838748"/>
                  <a:pt x="4255335" y="848163"/>
                  <a:pt x="4363783" y="866994"/>
                </a:cubicBezTo>
                <a:cubicBezTo>
                  <a:pt x="4375001" y="882687"/>
                  <a:pt x="4385285" y="905442"/>
                  <a:pt x="4394634" y="935259"/>
                </a:cubicBezTo>
                <a:cubicBezTo>
                  <a:pt x="4403984" y="965075"/>
                  <a:pt x="4413332" y="997245"/>
                  <a:pt x="4422681" y="1031769"/>
                </a:cubicBezTo>
                <a:cubicBezTo>
                  <a:pt x="4432030" y="1066294"/>
                  <a:pt x="4439508" y="1100033"/>
                  <a:pt x="4445118" y="1132989"/>
                </a:cubicBezTo>
                <a:cubicBezTo>
                  <a:pt x="4450728" y="1165943"/>
                  <a:pt x="4455402" y="1193405"/>
                  <a:pt x="4459141" y="1215376"/>
                </a:cubicBezTo>
                <a:cubicBezTo>
                  <a:pt x="4492798" y="1165159"/>
                  <a:pt x="4533933" y="1115726"/>
                  <a:pt x="4582548" y="1067079"/>
                </a:cubicBezTo>
                <a:cubicBezTo>
                  <a:pt x="4631162" y="1018431"/>
                  <a:pt x="4690061" y="975276"/>
                  <a:pt x="4759243" y="937613"/>
                </a:cubicBezTo>
                <a:cubicBezTo>
                  <a:pt x="4828424" y="899949"/>
                  <a:pt x="4906022" y="869348"/>
                  <a:pt x="4992031" y="845809"/>
                </a:cubicBezTo>
                <a:cubicBezTo>
                  <a:pt x="5078041" y="822270"/>
                  <a:pt x="5173401" y="810500"/>
                  <a:pt x="5278109" y="810500"/>
                </a:cubicBezTo>
                <a:close/>
                <a:moveTo>
                  <a:pt x="1402341" y="810500"/>
                </a:moveTo>
                <a:cubicBezTo>
                  <a:pt x="1484612" y="810500"/>
                  <a:pt x="1560338" y="812069"/>
                  <a:pt x="1629520" y="815208"/>
                </a:cubicBezTo>
                <a:cubicBezTo>
                  <a:pt x="1698704" y="818347"/>
                  <a:pt x="1765080" y="824623"/>
                  <a:pt x="1828653" y="834040"/>
                </a:cubicBezTo>
                <a:cubicBezTo>
                  <a:pt x="1892226" y="843455"/>
                  <a:pt x="1955799" y="856010"/>
                  <a:pt x="2019372" y="871702"/>
                </a:cubicBezTo>
                <a:cubicBezTo>
                  <a:pt x="2082943" y="887395"/>
                  <a:pt x="2153996" y="907796"/>
                  <a:pt x="2232527" y="932904"/>
                </a:cubicBezTo>
                <a:cubicBezTo>
                  <a:pt x="2232527" y="1005091"/>
                  <a:pt x="2221309" y="1085910"/>
                  <a:pt x="2198871" y="1175359"/>
                </a:cubicBezTo>
                <a:cubicBezTo>
                  <a:pt x="2176433" y="1264808"/>
                  <a:pt x="2140908" y="1350334"/>
                  <a:pt x="2092293" y="1431937"/>
                </a:cubicBezTo>
                <a:cubicBezTo>
                  <a:pt x="1980106" y="1400552"/>
                  <a:pt x="1881942" y="1379367"/>
                  <a:pt x="1797801" y="1368381"/>
                </a:cubicBezTo>
                <a:cubicBezTo>
                  <a:pt x="1713660" y="1357396"/>
                  <a:pt x="1617367" y="1351904"/>
                  <a:pt x="1508920" y="1351904"/>
                </a:cubicBezTo>
                <a:cubicBezTo>
                  <a:pt x="1277066" y="1351904"/>
                  <a:pt x="1102240" y="1415460"/>
                  <a:pt x="984443" y="1542572"/>
                </a:cubicBezTo>
                <a:cubicBezTo>
                  <a:pt x="866647" y="1669684"/>
                  <a:pt x="807748" y="1850937"/>
                  <a:pt x="807748" y="2086329"/>
                </a:cubicBezTo>
                <a:cubicBezTo>
                  <a:pt x="807748" y="2340553"/>
                  <a:pt x="871322" y="2525729"/>
                  <a:pt x="998467" y="2641856"/>
                </a:cubicBezTo>
                <a:cubicBezTo>
                  <a:pt x="1125612" y="2757983"/>
                  <a:pt x="1297634" y="2816047"/>
                  <a:pt x="1514528" y="2816047"/>
                </a:cubicBezTo>
                <a:cubicBezTo>
                  <a:pt x="1570622" y="2816047"/>
                  <a:pt x="1622041" y="2815262"/>
                  <a:pt x="1668787" y="2813693"/>
                </a:cubicBezTo>
                <a:cubicBezTo>
                  <a:pt x="1715531" y="2812124"/>
                  <a:pt x="1761341" y="2808200"/>
                  <a:pt x="1806216" y="2801922"/>
                </a:cubicBezTo>
                <a:cubicBezTo>
                  <a:pt x="1851090" y="2795646"/>
                  <a:pt x="1896900" y="2786230"/>
                  <a:pt x="1943644" y="2773676"/>
                </a:cubicBezTo>
                <a:cubicBezTo>
                  <a:pt x="1990390" y="2761122"/>
                  <a:pt x="2045548" y="2745430"/>
                  <a:pt x="2109121" y="2726598"/>
                </a:cubicBezTo>
                <a:cubicBezTo>
                  <a:pt x="2153996" y="2789368"/>
                  <a:pt x="2191391" y="2862341"/>
                  <a:pt x="2221309" y="2945513"/>
                </a:cubicBezTo>
                <a:cubicBezTo>
                  <a:pt x="2251225" y="3028686"/>
                  <a:pt x="2266183" y="3126766"/>
                  <a:pt x="2266183" y="3239754"/>
                </a:cubicBezTo>
                <a:cubicBezTo>
                  <a:pt x="2116601" y="3289971"/>
                  <a:pt x="1976365" y="3322142"/>
                  <a:pt x="1845482" y="3336265"/>
                </a:cubicBezTo>
                <a:cubicBezTo>
                  <a:pt x="1714596" y="3350388"/>
                  <a:pt x="1578101" y="3357450"/>
                  <a:pt x="1435998" y="3357450"/>
                </a:cubicBezTo>
                <a:cubicBezTo>
                  <a:pt x="1192925" y="3357450"/>
                  <a:pt x="981638" y="3325280"/>
                  <a:pt x="802140" y="3260938"/>
                </a:cubicBezTo>
                <a:cubicBezTo>
                  <a:pt x="622640" y="3196598"/>
                  <a:pt x="473992" y="3107933"/>
                  <a:pt x="356195" y="2994945"/>
                </a:cubicBezTo>
                <a:cubicBezTo>
                  <a:pt x="238398" y="2881956"/>
                  <a:pt x="149584" y="2747783"/>
                  <a:pt x="89751" y="2592424"/>
                </a:cubicBezTo>
                <a:cubicBezTo>
                  <a:pt x="29917" y="2437064"/>
                  <a:pt x="0" y="2268365"/>
                  <a:pt x="0" y="2086329"/>
                </a:cubicBezTo>
                <a:lnTo>
                  <a:pt x="14995" y="1907705"/>
                </a:lnTo>
                <a:lnTo>
                  <a:pt x="1073851" y="835582"/>
                </a:lnTo>
                <a:lnTo>
                  <a:pt x="1075596" y="835216"/>
                </a:lnTo>
                <a:cubicBezTo>
                  <a:pt x="1177500" y="818739"/>
                  <a:pt x="1286415" y="810500"/>
                  <a:pt x="1402341" y="810500"/>
                </a:cubicBezTo>
                <a:close/>
                <a:moveTo>
                  <a:pt x="2858000" y="0"/>
                </a:moveTo>
                <a:lnTo>
                  <a:pt x="3098361" y="0"/>
                </a:lnTo>
                <a:cubicBezTo>
                  <a:pt x="3255035" y="0"/>
                  <a:pt x="3382046" y="127010"/>
                  <a:pt x="3382046" y="283685"/>
                </a:cubicBezTo>
                <a:lnTo>
                  <a:pt x="3382046" y="457337"/>
                </a:lnTo>
                <a:cubicBezTo>
                  <a:pt x="3382046" y="614012"/>
                  <a:pt x="3255035" y="741022"/>
                  <a:pt x="3098361" y="741022"/>
                </a:cubicBezTo>
                <a:lnTo>
                  <a:pt x="2858000" y="741022"/>
                </a:lnTo>
                <a:cubicBezTo>
                  <a:pt x="2701325" y="741022"/>
                  <a:pt x="2574315" y="614012"/>
                  <a:pt x="2574315" y="457337"/>
                </a:cubicBezTo>
                <a:lnTo>
                  <a:pt x="2574315" y="283685"/>
                </a:lnTo>
                <a:cubicBezTo>
                  <a:pt x="2574315" y="127010"/>
                  <a:pt x="2701325" y="0"/>
                  <a:pt x="2858000" y="0"/>
                </a:cubicBez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/>
            </a:solidFill>
          </a:ln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rgbClr val="0070C0"/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Image Placeholder</a:t>
            </a:r>
          </a:p>
          <a:p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A5CEAF-39AB-40C6-8780-37202D9767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5963" y="5108791"/>
            <a:ext cx="10515600" cy="865831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/>
              <a:t>Course title</a:t>
            </a:r>
            <a:endParaRPr lang="en-GB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D9F2ABD-3713-4B6D-8D0B-876405B9685B}"/>
              </a:ext>
            </a:extLst>
          </p:cNvPr>
          <p:cNvCxnSpPr>
            <a:cxnSpLocks/>
          </p:cNvCxnSpPr>
          <p:nvPr userDrawn="1"/>
        </p:nvCxnSpPr>
        <p:spPr>
          <a:xfrm flipH="1">
            <a:off x="915963" y="650890"/>
            <a:ext cx="2196637" cy="219663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A0AA2DF-9513-4CB6-8795-2B931369292D}"/>
              </a:ext>
            </a:extLst>
          </p:cNvPr>
          <p:cNvCxnSpPr>
            <a:cxnSpLocks/>
          </p:cNvCxnSpPr>
          <p:nvPr userDrawn="1"/>
        </p:nvCxnSpPr>
        <p:spPr>
          <a:xfrm flipH="1">
            <a:off x="440909" y="2456393"/>
            <a:ext cx="505596" cy="505596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444AB99-33EB-48C5-8316-7455E539F643}"/>
              </a:ext>
            </a:extLst>
          </p:cNvPr>
          <p:cNvCxnSpPr>
            <a:cxnSpLocks/>
          </p:cNvCxnSpPr>
          <p:nvPr userDrawn="1"/>
        </p:nvCxnSpPr>
        <p:spPr>
          <a:xfrm flipH="1">
            <a:off x="9221347" y="1455436"/>
            <a:ext cx="2774512" cy="283353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4EF5506-4EA0-4BA1-81A4-EA973CCCD163}"/>
              </a:ext>
            </a:extLst>
          </p:cNvPr>
          <p:cNvCxnSpPr>
            <a:cxnSpLocks/>
          </p:cNvCxnSpPr>
          <p:nvPr userDrawn="1"/>
        </p:nvCxnSpPr>
        <p:spPr>
          <a:xfrm flipH="1">
            <a:off x="10828620" y="444246"/>
            <a:ext cx="1011189" cy="1011190"/>
          </a:xfrm>
          <a:prstGeom prst="line">
            <a:avLst/>
          </a:prstGeom>
          <a:ln w="12700">
            <a:solidFill>
              <a:schemeClr val="bg1">
                <a:alpha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34">
            <a:extLst>
              <a:ext uri="{FF2B5EF4-FFF2-40B4-BE49-F238E27FC236}">
                <a16:creationId xmlns:a16="http://schemas.microsoft.com/office/drawing/2014/main" id="{B2D38252-167A-44E5-9019-1E965D49CAF7}"/>
              </a:ext>
            </a:extLst>
          </p:cNvPr>
          <p:cNvGrpSpPr/>
          <p:nvPr userDrawn="1"/>
        </p:nvGrpSpPr>
        <p:grpSpPr>
          <a:xfrm>
            <a:off x="85982" y="6347016"/>
            <a:ext cx="1047231" cy="461523"/>
            <a:chOff x="743531" y="6426042"/>
            <a:chExt cx="1047231" cy="461523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B578F381-8B1D-4600-B1CD-6CE5973D038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8319" y="6429992"/>
              <a:ext cx="207860" cy="207048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3C6FA25F-6C76-4711-BA09-CAA9F53B4AB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1894" y="6430289"/>
              <a:ext cx="214300" cy="214300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D3649A83-9DBF-4FA8-8C4D-C0C6865C853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71909" y="6430289"/>
              <a:ext cx="214300" cy="214300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1A6FA759-1F6C-418E-A5C2-89C46D15102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01924" y="6426042"/>
              <a:ext cx="223946" cy="223946"/>
            </a:xfrm>
            <a:prstGeom prst="rect">
              <a:avLst/>
            </a:prstGeom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E2AC8C5-1817-4FE1-8174-1ECE5D2C7795}"/>
                </a:ext>
              </a:extLst>
            </p:cNvPr>
            <p:cNvSpPr txBox="1"/>
            <p:nvPr userDrawn="1"/>
          </p:nvSpPr>
          <p:spPr>
            <a:xfrm>
              <a:off x="743531" y="6610566"/>
              <a:ext cx="10472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>
                  <a:solidFill>
                    <a:srgbClr val="FFC000"/>
                  </a:solidFill>
                </a:rPr>
                <a:t>cipp.org.uk</a:t>
              </a:r>
            </a:p>
          </p:txBody>
        </p: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F5619B0C-A911-4879-8BFB-4E9F47D821C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28759" y="6668401"/>
              <a:ext cx="854869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11707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 glass building exterior">
            <a:extLst>
              <a:ext uri="{FF2B5EF4-FFF2-40B4-BE49-F238E27FC236}">
                <a16:creationId xmlns:a16="http://schemas.microsoft.com/office/drawing/2014/main" id="{4684A47E-63E9-9CA4-B1EF-61A3D87A9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"/>
            <a:ext cx="12203379" cy="6865618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B0C10771-911D-B64D-82EC-33832063D589}"/>
              </a:ext>
            </a:extLst>
          </p:cNvPr>
          <p:cNvSpPr/>
          <p:nvPr userDrawn="1"/>
        </p:nvSpPr>
        <p:spPr>
          <a:xfrm rot="10800000">
            <a:off x="8219" y="0"/>
            <a:ext cx="12203379" cy="6865619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0"/>
                  <a:lumOff val="100000"/>
                  <a:alpha val="78000"/>
                </a:schemeClr>
              </a:gs>
              <a:gs pos="55000">
                <a:srgbClr val="115BA0">
                  <a:alpha val="78000"/>
                </a:srgbClr>
              </a:gs>
              <a:gs pos="78000">
                <a:srgbClr val="382956">
                  <a:alpha val="78000"/>
                </a:srgbClr>
              </a:gs>
              <a:gs pos="31000">
                <a:srgbClr val="0070C0">
                  <a:alpha val="78000"/>
                </a:srgbClr>
              </a:gs>
              <a:gs pos="100000">
                <a:srgbClr val="421D43">
                  <a:alpha val="78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2" name="Title 7">
            <a:extLst>
              <a:ext uri="{FF2B5EF4-FFF2-40B4-BE49-F238E27FC236}">
                <a16:creationId xmlns:a16="http://schemas.microsoft.com/office/drawing/2014/main" id="{7C40771C-DE10-FD94-0DDC-48DB46D74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7" y="538861"/>
            <a:ext cx="10201719" cy="719963"/>
          </a:xfrm>
        </p:spPr>
        <p:txBody>
          <a:bodyPr/>
          <a:lstStyle/>
          <a:p>
            <a:r>
              <a:rPr lang="en-GB" dirty="0">
                <a:solidFill>
                  <a:schemeClr val="bg1"/>
                </a:solidFill>
              </a:rPr>
              <a:t>Our team</a:t>
            </a:r>
          </a:p>
        </p:txBody>
      </p:sp>
      <p:pic>
        <p:nvPicPr>
          <p:cNvPr id="13" name="Graphic 12" descr="Cheers outline">
            <a:extLst>
              <a:ext uri="{FF2B5EF4-FFF2-40B4-BE49-F238E27FC236}">
                <a16:creationId xmlns:a16="http://schemas.microsoft.com/office/drawing/2014/main" id="{D5989375-42B6-2F9D-4731-0728E60909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90385" y="82740"/>
            <a:ext cx="2438400" cy="2438400"/>
          </a:xfrm>
          <a:prstGeom prst="rect">
            <a:avLst/>
          </a:prstGeom>
        </p:spPr>
      </p:pic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4221F9F3-92F1-B628-4D4A-3C5DE8CB7C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83590" y="3158959"/>
            <a:ext cx="1135880" cy="438520"/>
          </a:xfrm>
        </p:spPr>
        <p:txBody>
          <a:bodyPr>
            <a:normAutofit fontScale="55000" lnSpcReduction="20000"/>
          </a:bodyPr>
          <a:lstStyle/>
          <a:p>
            <a:r>
              <a:rPr lang="en-GB" dirty="0">
                <a:solidFill>
                  <a:schemeClr val="bg1"/>
                </a:solidFill>
              </a:rPr>
              <a:t>Insert name and job title 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ECA704F9-6A79-DFDE-FCE6-70019E0B2F47}"/>
              </a:ext>
            </a:extLst>
          </p:cNvPr>
          <p:cNvSpPr txBox="1">
            <a:spLocks/>
          </p:cNvSpPr>
          <p:nvPr userDrawn="1"/>
        </p:nvSpPr>
        <p:spPr>
          <a:xfrm>
            <a:off x="3236415" y="3158959"/>
            <a:ext cx="1135880" cy="43852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377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GB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chemeClr val="bg1"/>
                </a:solidFill>
              </a:rPr>
              <a:t>Insert name and job title 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1E9AFBCE-9ADD-BB1D-4340-9C8F9B8714B1}"/>
              </a:ext>
            </a:extLst>
          </p:cNvPr>
          <p:cNvSpPr txBox="1">
            <a:spLocks/>
          </p:cNvSpPr>
          <p:nvPr userDrawn="1"/>
        </p:nvSpPr>
        <p:spPr>
          <a:xfrm>
            <a:off x="1283590" y="5619616"/>
            <a:ext cx="1135880" cy="43852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377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GB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chemeClr val="bg1"/>
                </a:solidFill>
              </a:rPr>
              <a:t>Insert name and job title 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77FF1A64-7E91-5B50-3A29-3050268A5FCD}"/>
              </a:ext>
            </a:extLst>
          </p:cNvPr>
          <p:cNvSpPr txBox="1">
            <a:spLocks/>
          </p:cNvSpPr>
          <p:nvPr userDrawn="1"/>
        </p:nvSpPr>
        <p:spPr>
          <a:xfrm>
            <a:off x="3242071" y="5619616"/>
            <a:ext cx="1135880" cy="43852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377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GB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chemeClr val="bg1"/>
                </a:solidFill>
              </a:rPr>
              <a:t>Insert name and job title 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1F246329-A677-8F0F-1B40-A424F6DAAB6A}"/>
              </a:ext>
            </a:extLst>
          </p:cNvPr>
          <p:cNvSpPr txBox="1">
            <a:spLocks/>
          </p:cNvSpPr>
          <p:nvPr userDrawn="1"/>
        </p:nvSpPr>
        <p:spPr>
          <a:xfrm>
            <a:off x="5199131" y="3158959"/>
            <a:ext cx="1135880" cy="43852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377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GB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chemeClr val="bg1"/>
                </a:solidFill>
              </a:rPr>
              <a:t>Insert name and job title 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32701033-0C07-689C-8ED3-6CAE7A7D73AA}"/>
              </a:ext>
            </a:extLst>
          </p:cNvPr>
          <p:cNvSpPr txBox="1">
            <a:spLocks/>
          </p:cNvSpPr>
          <p:nvPr userDrawn="1"/>
        </p:nvSpPr>
        <p:spPr>
          <a:xfrm>
            <a:off x="5190614" y="5619616"/>
            <a:ext cx="1135880" cy="43852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377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GB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chemeClr val="bg1"/>
                </a:solidFill>
              </a:rPr>
              <a:t>Insert name and job title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CBF0552-9794-2BEC-6AA6-9F098A6C3501}"/>
              </a:ext>
            </a:extLst>
          </p:cNvPr>
          <p:cNvSpPr txBox="1"/>
          <p:nvPr userDrawn="1"/>
        </p:nvSpPr>
        <p:spPr>
          <a:xfrm>
            <a:off x="1039367" y="3706661"/>
            <a:ext cx="1499371" cy="175432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/>
              <a:t>Insert image</a:t>
            </a:r>
          </a:p>
          <a:p>
            <a:endParaRPr lang="en-GB" dirty="0"/>
          </a:p>
          <a:p>
            <a:pPr algn="ctr"/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B921DF6-39A0-23A2-AD0C-EBFF090E0E48}"/>
              </a:ext>
            </a:extLst>
          </p:cNvPr>
          <p:cNvSpPr txBox="1"/>
          <p:nvPr userDrawn="1"/>
        </p:nvSpPr>
        <p:spPr>
          <a:xfrm>
            <a:off x="2994292" y="3659399"/>
            <a:ext cx="1499371" cy="175432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/>
              <a:t>Insert image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8441646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sk (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897B4E-3279-411E-8B1C-291BD9EAB19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B214372-099A-4C50-9BD9-11C049395C2C}"/>
              </a:ext>
            </a:extLst>
          </p:cNvPr>
          <p:cNvGrpSpPr/>
          <p:nvPr userDrawn="1"/>
        </p:nvGrpSpPr>
        <p:grpSpPr>
          <a:xfrm>
            <a:off x="0" y="121610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13534A8-EC26-4251-97B5-3413F44BCFEB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11" name="Right Triangle 10">
                <a:extLst>
                  <a:ext uri="{FF2B5EF4-FFF2-40B4-BE49-F238E27FC236}">
                    <a16:creationId xmlns:a16="http://schemas.microsoft.com/office/drawing/2014/main" id="{BEB03C81-7C3A-4582-95BC-51CA98DF74B8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421D4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Trapezoid 4">
                <a:extLst>
                  <a:ext uri="{FF2B5EF4-FFF2-40B4-BE49-F238E27FC236}">
                    <a16:creationId xmlns:a16="http://schemas.microsoft.com/office/drawing/2014/main" id="{98764E92-AE7F-4AAE-877B-4E68CD919F1C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827DF41-63BD-438B-BBA7-87C7454F147C}"/>
                </a:ext>
              </a:extLst>
            </p:cNvPr>
            <p:cNvGrpSpPr/>
            <p:nvPr/>
          </p:nvGrpSpPr>
          <p:grpSpPr>
            <a:xfrm>
              <a:off x="6587198" y="2993903"/>
              <a:ext cx="2033737" cy="932021"/>
              <a:chOff x="1253862" y="3408497"/>
              <a:chExt cx="2033737" cy="932021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2D494963-4D92-438A-B6BF-3E3B0408E25D}"/>
                  </a:ext>
                </a:extLst>
              </p:cNvPr>
              <p:cNvSpPr/>
              <p:nvPr/>
            </p:nvSpPr>
            <p:spPr>
              <a:xfrm>
                <a:off x="1256590" y="3408497"/>
                <a:ext cx="2031009" cy="63668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Task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0494DF7-8A12-499D-ADFC-FC1A618F658D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7" name="Teardrop 6">
              <a:extLst>
                <a:ext uri="{FF2B5EF4-FFF2-40B4-BE49-F238E27FC236}">
                  <a16:creationId xmlns:a16="http://schemas.microsoft.com/office/drawing/2014/main" id="{3EF8B938-3C77-4D4D-BB7B-858C19C9DD26}"/>
                </a:ext>
              </a:extLst>
            </p:cNvPr>
            <p:cNvSpPr/>
            <p:nvPr/>
          </p:nvSpPr>
          <p:spPr>
            <a:xfrm rot="2683240" flipV="1">
              <a:off x="7177453" y="2009710"/>
              <a:ext cx="721576" cy="721575"/>
            </a:xfrm>
            <a:prstGeom prst="teardrop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  <a:effectLst>
              <a:outerShdw blurRad="1270000" dist="4572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17" name="Graphic 16" descr="Gears">
            <a:extLst>
              <a:ext uri="{FF2B5EF4-FFF2-40B4-BE49-F238E27FC236}">
                <a16:creationId xmlns:a16="http://schemas.microsoft.com/office/drawing/2014/main" id="{6F5EAA49-5A9D-4310-BB32-EC83767D79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24072" y="241876"/>
            <a:ext cx="282684" cy="282684"/>
          </a:xfrm>
          <a:prstGeom prst="rect">
            <a:avLst/>
          </a:prstGeom>
        </p:spPr>
      </p:pic>
      <p:sp>
        <p:nvSpPr>
          <p:cNvPr id="18" name="Content Placeholder 13">
            <a:extLst>
              <a:ext uri="{FF2B5EF4-FFF2-40B4-BE49-F238E27FC236}">
                <a16:creationId xmlns:a16="http://schemas.microsoft.com/office/drawing/2014/main" id="{A1B00A48-497D-44CC-82A8-2867518385A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06756" y="2297901"/>
            <a:ext cx="10689525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Text Placeholder 31">
            <a:extLst>
              <a:ext uri="{FF2B5EF4-FFF2-40B4-BE49-F238E27FC236}">
                <a16:creationId xmlns:a16="http://schemas.microsoft.com/office/drawing/2014/main" id="{9B55D095-4292-4E96-897A-43587F42D6B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30D09BB-83FB-714E-B9B9-F8F0CD1A988F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>
            <a:extLst>
              <a:ext uri="{FF2B5EF4-FFF2-40B4-BE49-F238E27FC236}">
                <a16:creationId xmlns:a16="http://schemas.microsoft.com/office/drawing/2014/main" id="{F70B541A-81FE-E142-8E84-269C3F7D5A2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188752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sk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897B4E-3279-411E-8B1C-291BD9EAB19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B214372-099A-4C50-9BD9-11C049395C2C}"/>
              </a:ext>
            </a:extLst>
          </p:cNvPr>
          <p:cNvGrpSpPr/>
          <p:nvPr userDrawn="1"/>
        </p:nvGrpSpPr>
        <p:grpSpPr>
          <a:xfrm>
            <a:off x="0" y="121610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13534A8-EC26-4251-97B5-3413F44BCFEB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11" name="Right Triangle 10">
                <a:extLst>
                  <a:ext uri="{FF2B5EF4-FFF2-40B4-BE49-F238E27FC236}">
                    <a16:creationId xmlns:a16="http://schemas.microsoft.com/office/drawing/2014/main" id="{BEB03C81-7C3A-4582-95BC-51CA98DF74B8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421D4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Trapezoid 4">
                <a:extLst>
                  <a:ext uri="{FF2B5EF4-FFF2-40B4-BE49-F238E27FC236}">
                    <a16:creationId xmlns:a16="http://schemas.microsoft.com/office/drawing/2014/main" id="{98764E92-AE7F-4AAE-877B-4E68CD919F1C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827DF41-63BD-438B-BBA7-87C7454F147C}"/>
                </a:ext>
              </a:extLst>
            </p:cNvPr>
            <p:cNvGrpSpPr/>
            <p:nvPr/>
          </p:nvGrpSpPr>
          <p:grpSpPr>
            <a:xfrm>
              <a:off x="6587198" y="2993903"/>
              <a:ext cx="2033737" cy="932021"/>
              <a:chOff x="1253862" y="3408497"/>
              <a:chExt cx="2033737" cy="932021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2D494963-4D92-438A-B6BF-3E3B0408E25D}"/>
                  </a:ext>
                </a:extLst>
              </p:cNvPr>
              <p:cNvSpPr/>
              <p:nvPr/>
            </p:nvSpPr>
            <p:spPr>
              <a:xfrm>
                <a:off x="1256590" y="3408497"/>
                <a:ext cx="2031009" cy="63668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Task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0494DF7-8A12-499D-ADFC-FC1A618F658D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7" name="Teardrop 6">
              <a:extLst>
                <a:ext uri="{FF2B5EF4-FFF2-40B4-BE49-F238E27FC236}">
                  <a16:creationId xmlns:a16="http://schemas.microsoft.com/office/drawing/2014/main" id="{3EF8B938-3C77-4D4D-BB7B-858C19C9DD26}"/>
                </a:ext>
              </a:extLst>
            </p:cNvPr>
            <p:cNvSpPr/>
            <p:nvPr/>
          </p:nvSpPr>
          <p:spPr>
            <a:xfrm rot="2683240" flipV="1">
              <a:off x="7177453" y="2009710"/>
              <a:ext cx="721576" cy="721575"/>
            </a:xfrm>
            <a:prstGeom prst="teardrop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  <a:effectLst>
              <a:outerShdw blurRad="1270000" dist="4572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17" name="Graphic 16" descr="Gears">
            <a:extLst>
              <a:ext uri="{FF2B5EF4-FFF2-40B4-BE49-F238E27FC236}">
                <a16:creationId xmlns:a16="http://schemas.microsoft.com/office/drawing/2014/main" id="{6F5EAA49-5A9D-4310-BB32-EC83767D79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24072" y="241876"/>
            <a:ext cx="282684" cy="282684"/>
          </a:xfrm>
          <a:prstGeom prst="rect">
            <a:avLst/>
          </a:prstGeom>
        </p:spPr>
      </p:pic>
      <p:sp>
        <p:nvSpPr>
          <p:cNvPr id="20" name="Content Placeholder 13">
            <a:extLst>
              <a:ext uri="{FF2B5EF4-FFF2-40B4-BE49-F238E27FC236}">
                <a16:creationId xmlns:a16="http://schemas.microsoft.com/office/drawing/2014/main" id="{54D65AD6-6C57-4EF8-A9FB-CE430DECDE7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06757" y="2297901"/>
            <a:ext cx="5089244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Content Placeholder 13">
            <a:extLst>
              <a:ext uri="{FF2B5EF4-FFF2-40B4-BE49-F238E27FC236}">
                <a16:creationId xmlns:a16="http://schemas.microsoft.com/office/drawing/2014/main" id="{7CADD553-9980-4055-BE07-72418300F33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202497" y="2297901"/>
            <a:ext cx="5488718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Text Placeholder 31">
            <a:extLst>
              <a:ext uri="{FF2B5EF4-FFF2-40B4-BE49-F238E27FC236}">
                <a16:creationId xmlns:a16="http://schemas.microsoft.com/office/drawing/2014/main" id="{F6ADFFF3-31A1-41BC-8B60-D16C23037AC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04AD3FB-8FF9-2847-8E96-2B0C9CCC0BB1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>
            <a:extLst>
              <a:ext uri="{FF2B5EF4-FFF2-40B4-BE49-F238E27FC236}">
                <a16:creationId xmlns:a16="http://schemas.microsoft.com/office/drawing/2014/main" id="{5EC90311-7E10-7346-905D-B473F616CF5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16694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estion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897B4E-3279-411E-8B1C-291BD9EAB19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B214372-099A-4C50-9BD9-11C049395C2C}"/>
              </a:ext>
            </a:extLst>
          </p:cNvPr>
          <p:cNvGrpSpPr/>
          <p:nvPr userDrawn="1"/>
        </p:nvGrpSpPr>
        <p:grpSpPr>
          <a:xfrm>
            <a:off x="0" y="121610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13534A8-EC26-4251-97B5-3413F44BCFEB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11" name="Right Triangle 10">
                <a:extLst>
                  <a:ext uri="{FF2B5EF4-FFF2-40B4-BE49-F238E27FC236}">
                    <a16:creationId xmlns:a16="http://schemas.microsoft.com/office/drawing/2014/main" id="{BEB03C81-7C3A-4582-95BC-51CA98DF74B8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Trapezoid 4">
                <a:extLst>
                  <a:ext uri="{FF2B5EF4-FFF2-40B4-BE49-F238E27FC236}">
                    <a16:creationId xmlns:a16="http://schemas.microsoft.com/office/drawing/2014/main" id="{98764E92-AE7F-4AAE-877B-4E68CD919F1C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827DF41-63BD-438B-BBA7-87C7454F147C}"/>
                </a:ext>
              </a:extLst>
            </p:cNvPr>
            <p:cNvGrpSpPr/>
            <p:nvPr/>
          </p:nvGrpSpPr>
          <p:grpSpPr>
            <a:xfrm>
              <a:off x="6587198" y="2993903"/>
              <a:ext cx="2033737" cy="932021"/>
              <a:chOff x="1253862" y="3408497"/>
              <a:chExt cx="2033737" cy="932021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2D494963-4D92-438A-B6BF-3E3B0408E25D}"/>
                  </a:ext>
                </a:extLst>
              </p:cNvPr>
              <p:cNvSpPr/>
              <p:nvPr/>
            </p:nvSpPr>
            <p:spPr>
              <a:xfrm>
                <a:off x="1256590" y="3408497"/>
                <a:ext cx="2031009" cy="63668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Question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0494DF7-8A12-499D-ADFC-FC1A618F658D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7" name="Teardrop 6">
              <a:extLst>
                <a:ext uri="{FF2B5EF4-FFF2-40B4-BE49-F238E27FC236}">
                  <a16:creationId xmlns:a16="http://schemas.microsoft.com/office/drawing/2014/main" id="{3EF8B938-3C77-4D4D-BB7B-858C19C9DD26}"/>
                </a:ext>
              </a:extLst>
            </p:cNvPr>
            <p:cNvSpPr/>
            <p:nvPr/>
          </p:nvSpPr>
          <p:spPr>
            <a:xfrm rot="2683240" flipV="1">
              <a:off x="7177453" y="2009710"/>
              <a:ext cx="721576" cy="721575"/>
            </a:xfrm>
            <a:prstGeom prst="teardrop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  <a:effectLst>
              <a:outerShdw blurRad="1270000" dist="4572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17" name="Graphic 16" descr="Classroom">
            <a:extLst>
              <a:ext uri="{FF2B5EF4-FFF2-40B4-BE49-F238E27FC236}">
                <a16:creationId xmlns:a16="http://schemas.microsoft.com/office/drawing/2014/main" id="{6F5EAA49-5A9D-4310-BB32-EC83767D79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4072" y="241876"/>
            <a:ext cx="282684" cy="282684"/>
          </a:xfrm>
          <a:prstGeom prst="rect">
            <a:avLst/>
          </a:prstGeom>
        </p:spPr>
      </p:pic>
      <p:sp>
        <p:nvSpPr>
          <p:cNvPr id="18" name="Content Placeholder 13">
            <a:extLst>
              <a:ext uri="{FF2B5EF4-FFF2-40B4-BE49-F238E27FC236}">
                <a16:creationId xmlns:a16="http://schemas.microsoft.com/office/drawing/2014/main" id="{A1B00A48-497D-44CC-82A8-2867518385A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06756" y="2297901"/>
            <a:ext cx="10689525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Text Placeholder 31">
            <a:extLst>
              <a:ext uri="{FF2B5EF4-FFF2-40B4-BE49-F238E27FC236}">
                <a16:creationId xmlns:a16="http://schemas.microsoft.com/office/drawing/2014/main" id="{143A3D10-9003-4E7A-BC56-004EA0E5063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11D76C3-ED80-A246-AA54-325EF0B1F4E4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>
            <a:extLst>
              <a:ext uri="{FF2B5EF4-FFF2-40B4-BE49-F238E27FC236}">
                <a16:creationId xmlns:a16="http://schemas.microsoft.com/office/drawing/2014/main" id="{675EC04C-ACCB-FC4F-B3D3-6BD886574CE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37442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&amp;A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DB214372-099A-4C50-9BD9-11C049395C2C}"/>
              </a:ext>
            </a:extLst>
          </p:cNvPr>
          <p:cNvGrpSpPr/>
          <p:nvPr userDrawn="1"/>
        </p:nvGrpSpPr>
        <p:grpSpPr>
          <a:xfrm>
            <a:off x="1" y="121610"/>
            <a:ext cx="1730829" cy="1990218"/>
            <a:chOff x="6309461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13534A8-EC26-4251-97B5-3413F44BCFEB}"/>
                </a:ext>
              </a:extLst>
            </p:cNvPr>
            <p:cNvGrpSpPr/>
            <p:nvPr/>
          </p:nvGrpSpPr>
          <p:grpSpPr>
            <a:xfrm>
              <a:off x="6309461" y="2530763"/>
              <a:ext cx="2457566" cy="2223685"/>
              <a:chOff x="3293607" y="3529466"/>
              <a:chExt cx="1234850" cy="1117333"/>
            </a:xfrm>
          </p:grpSpPr>
          <p:sp>
            <p:nvSpPr>
              <p:cNvPr id="11" name="Right Triangle 10">
                <a:extLst>
                  <a:ext uri="{FF2B5EF4-FFF2-40B4-BE49-F238E27FC236}">
                    <a16:creationId xmlns:a16="http://schemas.microsoft.com/office/drawing/2014/main" id="{BEB03C81-7C3A-4582-95BC-51CA98DF74B8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3A0D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Trapezoid 4">
                <a:extLst>
                  <a:ext uri="{FF2B5EF4-FFF2-40B4-BE49-F238E27FC236}">
                    <a16:creationId xmlns:a16="http://schemas.microsoft.com/office/drawing/2014/main" id="{98764E92-AE7F-4AAE-877B-4E68CD919F1C}"/>
                  </a:ext>
                </a:extLst>
              </p:cNvPr>
              <p:cNvSpPr/>
              <p:nvPr/>
            </p:nvSpPr>
            <p:spPr>
              <a:xfrm rot="16200000" flipV="1">
                <a:off x="3410516" y="3412557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622B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827DF41-63BD-438B-BBA7-87C7454F147C}"/>
                </a:ext>
              </a:extLst>
            </p:cNvPr>
            <p:cNvGrpSpPr/>
            <p:nvPr/>
          </p:nvGrpSpPr>
          <p:grpSpPr>
            <a:xfrm>
              <a:off x="6587198" y="2993903"/>
              <a:ext cx="2033737" cy="932021"/>
              <a:chOff x="1253862" y="3408497"/>
              <a:chExt cx="2033737" cy="932021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2D494963-4D92-438A-B6BF-3E3B0408E25D}"/>
                  </a:ext>
                </a:extLst>
              </p:cNvPr>
              <p:cNvSpPr/>
              <p:nvPr/>
            </p:nvSpPr>
            <p:spPr>
              <a:xfrm>
                <a:off x="1256590" y="3408497"/>
                <a:ext cx="2031009" cy="63668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Q</a:t>
                </a:r>
                <a:r>
                  <a:rPr lang="en-US" sz="32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&amp;</a:t>
                </a:r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A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0494DF7-8A12-499D-ADFC-FC1A618F658D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7" name="Teardrop 6">
              <a:extLst>
                <a:ext uri="{FF2B5EF4-FFF2-40B4-BE49-F238E27FC236}">
                  <a16:creationId xmlns:a16="http://schemas.microsoft.com/office/drawing/2014/main" id="{3EF8B938-3C77-4D4D-BB7B-858C19C9DD26}"/>
                </a:ext>
              </a:extLst>
            </p:cNvPr>
            <p:cNvSpPr/>
            <p:nvPr/>
          </p:nvSpPr>
          <p:spPr>
            <a:xfrm rot="2683240" flipV="1">
              <a:off x="7177453" y="2009710"/>
              <a:ext cx="721576" cy="721575"/>
            </a:xfrm>
            <a:prstGeom prst="teardrop">
              <a:avLst/>
            </a:prstGeom>
            <a:solidFill>
              <a:srgbClr val="404040"/>
            </a:solidFill>
            <a:ln>
              <a:solidFill>
                <a:schemeClr val="bg1"/>
              </a:solidFill>
            </a:ln>
            <a:effectLst>
              <a:outerShdw blurRad="1270000" dist="4572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17" name="Graphic 16" descr="Single gear">
            <a:extLst>
              <a:ext uri="{FF2B5EF4-FFF2-40B4-BE49-F238E27FC236}">
                <a16:creationId xmlns:a16="http://schemas.microsoft.com/office/drawing/2014/main" id="{6F5EAA49-5A9D-4310-BB32-EC83767D79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24072" y="241876"/>
            <a:ext cx="282684" cy="282684"/>
          </a:xfrm>
          <a:prstGeom prst="rect">
            <a:avLst/>
          </a:prstGeom>
        </p:spPr>
      </p:pic>
      <p:sp>
        <p:nvSpPr>
          <p:cNvPr id="20" name="Content Placeholder 13">
            <a:extLst>
              <a:ext uri="{FF2B5EF4-FFF2-40B4-BE49-F238E27FC236}">
                <a16:creationId xmlns:a16="http://schemas.microsoft.com/office/drawing/2014/main" id="{58DBE903-E64F-44F6-ACA2-C47CB350EF6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06756" y="2297901"/>
            <a:ext cx="10689525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2585893-D40E-45E7-96C4-B77E4EE1C4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9" name="Text Placeholder 31">
            <a:extLst>
              <a:ext uri="{FF2B5EF4-FFF2-40B4-BE49-F238E27FC236}">
                <a16:creationId xmlns:a16="http://schemas.microsoft.com/office/drawing/2014/main" id="{14D22313-D8F6-4CC9-B143-575AC6C884A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1A203A0-2276-474B-90A0-66B41B8BFDFE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>
            <a:extLst>
              <a:ext uri="{FF2B5EF4-FFF2-40B4-BE49-F238E27FC236}">
                <a16:creationId xmlns:a16="http://schemas.microsoft.com/office/drawing/2014/main" id="{42D575EB-2A40-7345-A9A5-B0419B3C2EC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902273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xercise (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DB214372-099A-4C50-9BD9-11C049395C2C}"/>
              </a:ext>
            </a:extLst>
          </p:cNvPr>
          <p:cNvGrpSpPr/>
          <p:nvPr userDrawn="1"/>
        </p:nvGrpSpPr>
        <p:grpSpPr>
          <a:xfrm>
            <a:off x="0" y="121610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13534A8-EC26-4251-97B5-3413F44BCFEB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11" name="Right Triangle 10">
                <a:extLst>
                  <a:ext uri="{FF2B5EF4-FFF2-40B4-BE49-F238E27FC236}">
                    <a16:creationId xmlns:a16="http://schemas.microsoft.com/office/drawing/2014/main" id="{BEB03C81-7C3A-4582-95BC-51CA98DF74B8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Trapezoid 4">
                <a:extLst>
                  <a:ext uri="{FF2B5EF4-FFF2-40B4-BE49-F238E27FC236}">
                    <a16:creationId xmlns:a16="http://schemas.microsoft.com/office/drawing/2014/main" id="{98764E92-AE7F-4AAE-877B-4E68CD919F1C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827DF41-63BD-438B-BBA7-87C7454F147C}"/>
                </a:ext>
              </a:extLst>
            </p:cNvPr>
            <p:cNvGrpSpPr/>
            <p:nvPr/>
          </p:nvGrpSpPr>
          <p:grpSpPr>
            <a:xfrm>
              <a:off x="6587198" y="2993904"/>
              <a:ext cx="1967914" cy="932020"/>
              <a:chOff x="1253862" y="3408498"/>
              <a:chExt cx="1967914" cy="932020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2D494963-4D92-438A-B6BF-3E3B0408E25D}"/>
                  </a:ext>
                </a:extLst>
              </p:cNvPr>
              <p:cNvSpPr/>
              <p:nvPr/>
            </p:nvSpPr>
            <p:spPr>
              <a:xfrm>
                <a:off x="1256591" y="3408498"/>
                <a:ext cx="1965185" cy="63668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Exercise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0494DF7-8A12-499D-ADFC-FC1A618F658D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E5FB18A0-0D02-44D6-AD58-B008ADD877F5}"/>
                </a:ext>
              </a:extLst>
            </p:cNvPr>
            <p:cNvGrpSpPr/>
            <p:nvPr/>
          </p:nvGrpSpPr>
          <p:grpSpPr>
            <a:xfrm>
              <a:off x="7177453" y="2009710"/>
              <a:ext cx="721577" cy="721575"/>
              <a:chOff x="7177453" y="2009710"/>
              <a:chExt cx="721577" cy="721575"/>
            </a:xfrm>
          </p:grpSpPr>
          <p:sp>
            <p:nvSpPr>
              <p:cNvPr id="7" name="Teardrop 6">
                <a:extLst>
                  <a:ext uri="{FF2B5EF4-FFF2-40B4-BE49-F238E27FC236}">
                    <a16:creationId xmlns:a16="http://schemas.microsoft.com/office/drawing/2014/main" id="{3EF8B938-3C77-4D4D-BB7B-858C19C9DD26}"/>
                  </a:ext>
                </a:extLst>
              </p:cNvPr>
              <p:cNvSpPr/>
              <p:nvPr/>
            </p:nvSpPr>
            <p:spPr>
              <a:xfrm rot="2683240" flipV="1">
                <a:off x="7177453" y="2009710"/>
                <a:ext cx="721577" cy="721575"/>
              </a:xfrm>
              <a:prstGeom prst="teardrop">
                <a:avLst/>
              </a:prstGeom>
              <a:solidFill>
                <a:srgbClr val="E44C1C"/>
              </a:solidFill>
              <a:ln>
                <a:solidFill>
                  <a:schemeClr val="bg1"/>
                </a:solidFill>
              </a:ln>
              <a:effectLst>
                <a:outerShdw blurRad="1270000" dist="457200" dir="5400000" sx="80000" sy="8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8" name="AutoShape 112">
                <a:extLst>
                  <a:ext uri="{FF2B5EF4-FFF2-40B4-BE49-F238E27FC236}">
                    <a16:creationId xmlns:a16="http://schemas.microsoft.com/office/drawing/2014/main" id="{396B2F23-0CF3-45E1-89C8-3EBE0B5A42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98356" y="2210058"/>
                <a:ext cx="279770" cy="280248"/>
              </a:xfrm>
              <a:custGeom>
                <a:avLst/>
                <a:gdLst>
                  <a:gd name="T0" fmla="*/ 10510 w 21020"/>
                  <a:gd name="T1" fmla="*/ 10800 h 21600"/>
                  <a:gd name="T2" fmla="*/ 10510 w 21020"/>
                  <a:gd name="T3" fmla="*/ 10800 h 21600"/>
                  <a:gd name="T4" fmla="*/ 10510 w 21020"/>
                  <a:gd name="T5" fmla="*/ 10800 h 21600"/>
                  <a:gd name="T6" fmla="*/ 10510 w 2102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020" h="21600">
                    <a:moveTo>
                      <a:pt x="18846" y="7946"/>
                    </a:moveTo>
                    <a:lnTo>
                      <a:pt x="17740" y="9091"/>
                    </a:lnTo>
                    <a:cubicBezTo>
                      <a:pt x="17740" y="8939"/>
                      <a:pt x="17758" y="8792"/>
                      <a:pt x="17744" y="8636"/>
                    </a:cubicBezTo>
                    <a:cubicBezTo>
                      <a:pt x="17629" y="7331"/>
                      <a:pt x="17036" y="6068"/>
                      <a:pt x="16074" y="5080"/>
                    </a:cubicBezTo>
                    <a:cubicBezTo>
                      <a:pt x="15004" y="3980"/>
                      <a:pt x="13585" y="3348"/>
                      <a:pt x="12180" y="3345"/>
                    </a:cubicBezTo>
                    <a:lnTo>
                      <a:pt x="13268" y="2218"/>
                    </a:lnTo>
                    <a:cubicBezTo>
                      <a:pt x="13812" y="1659"/>
                      <a:pt x="14572" y="1350"/>
                      <a:pt x="15403" y="1350"/>
                    </a:cubicBezTo>
                    <a:cubicBezTo>
                      <a:pt x="16460" y="1350"/>
                      <a:pt x="17546" y="1840"/>
                      <a:pt x="18381" y="2696"/>
                    </a:cubicBezTo>
                    <a:cubicBezTo>
                      <a:pt x="19165" y="3500"/>
                      <a:pt x="19631" y="4499"/>
                      <a:pt x="19698" y="5510"/>
                    </a:cubicBezTo>
                    <a:cubicBezTo>
                      <a:pt x="19760" y="6453"/>
                      <a:pt x="19457" y="7317"/>
                      <a:pt x="18846" y="7946"/>
                    </a:cubicBezTo>
                    <a:moveTo>
                      <a:pt x="5828" y="19329"/>
                    </a:moveTo>
                    <a:cubicBezTo>
                      <a:pt x="5813" y="18424"/>
                      <a:pt x="5454" y="17481"/>
                      <a:pt x="4730" y="16739"/>
                    </a:cubicBezTo>
                    <a:cubicBezTo>
                      <a:pt x="4046" y="16034"/>
                      <a:pt x="3150" y="15628"/>
                      <a:pt x="2257" y="15592"/>
                    </a:cubicBezTo>
                    <a:lnTo>
                      <a:pt x="2911" y="13157"/>
                    </a:lnTo>
                    <a:cubicBezTo>
                      <a:pt x="2959" y="12995"/>
                      <a:pt x="3052" y="12835"/>
                      <a:pt x="3168" y="12695"/>
                    </a:cubicBezTo>
                    <a:cubicBezTo>
                      <a:pt x="4485" y="11726"/>
                      <a:pt x="6512" y="12012"/>
                      <a:pt x="7920" y="13460"/>
                    </a:cubicBezTo>
                    <a:cubicBezTo>
                      <a:pt x="9409" y="14990"/>
                      <a:pt x="9639" y="17230"/>
                      <a:pt x="8492" y="18568"/>
                    </a:cubicBezTo>
                    <a:cubicBezTo>
                      <a:pt x="8416" y="18609"/>
                      <a:pt x="8339" y="18648"/>
                      <a:pt x="8256" y="18675"/>
                    </a:cubicBezTo>
                    <a:cubicBezTo>
                      <a:pt x="8256" y="18675"/>
                      <a:pt x="5828" y="19329"/>
                      <a:pt x="5828" y="19329"/>
                    </a:cubicBezTo>
                    <a:close/>
                    <a:moveTo>
                      <a:pt x="2737" y="20164"/>
                    </a:moveTo>
                    <a:cubicBezTo>
                      <a:pt x="2665" y="20181"/>
                      <a:pt x="2443" y="20239"/>
                      <a:pt x="2291" y="20249"/>
                    </a:cubicBezTo>
                    <a:cubicBezTo>
                      <a:pt x="1751" y="20244"/>
                      <a:pt x="1313" y="19792"/>
                      <a:pt x="1313" y="19237"/>
                    </a:cubicBezTo>
                    <a:cubicBezTo>
                      <a:pt x="1321" y="19124"/>
                      <a:pt x="1365" y="18929"/>
                      <a:pt x="1380" y="18857"/>
                    </a:cubicBezTo>
                    <a:lnTo>
                      <a:pt x="2071" y="16283"/>
                    </a:lnTo>
                    <a:cubicBezTo>
                      <a:pt x="2822" y="16261"/>
                      <a:pt x="3630" y="16562"/>
                      <a:pt x="4265" y="17215"/>
                    </a:cubicBezTo>
                    <a:cubicBezTo>
                      <a:pt x="4911" y="17878"/>
                      <a:pt x="5214" y="18725"/>
                      <a:pt x="5181" y="19504"/>
                    </a:cubicBezTo>
                    <a:cubicBezTo>
                      <a:pt x="5181" y="19504"/>
                      <a:pt x="2737" y="20164"/>
                      <a:pt x="2737" y="20164"/>
                    </a:cubicBezTo>
                    <a:close/>
                    <a:moveTo>
                      <a:pt x="6888" y="11179"/>
                    </a:moveTo>
                    <a:cubicBezTo>
                      <a:pt x="6280" y="10927"/>
                      <a:pt x="5642" y="10783"/>
                      <a:pt x="5004" y="10774"/>
                    </a:cubicBezTo>
                    <a:lnTo>
                      <a:pt x="10063" y="5536"/>
                    </a:lnTo>
                    <a:cubicBezTo>
                      <a:pt x="10838" y="4759"/>
                      <a:pt x="11966" y="4536"/>
                      <a:pt x="13077" y="4819"/>
                    </a:cubicBezTo>
                    <a:cubicBezTo>
                      <a:pt x="13077" y="4819"/>
                      <a:pt x="6888" y="11179"/>
                      <a:pt x="6888" y="11179"/>
                    </a:cubicBezTo>
                    <a:close/>
                    <a:moveTo>
                      <a:pt x="9717" y="13672"/>
                    </a:moveTo>
                    <a:cubicBezTo>
                      <a:pt x="9473" y="13258"/>
                      <a:pt x="9194" y="12859"/>
                      <a:pt x="8848" y="12505"/>
                    </a:cubicBezTo>
                    <a:cubicBezTo>
                      <a:pt x="8447" y="12093"/>
                      <a:pt x="7986" y="11770"/>
                      <a:pt x="7507" y="11498"/>
                    </a:cubicBezTo>
                    <a:lnTo>
                      <a:pt x="13767" y="5064"/>
                    </a:lnTo>
                    <a:cubicBezTo>
                      <a:pt x="14259" y="5288"/>
                      <a:pt x="14729" y="5607"/>
                      <a:pt x="15145" y="6035"/>
                    </a:cubicBezTo>
                    <a:cubicBezTo>
                      <a:pt x="15500" y="6398"/>
                      <a:pt x="15775" y="6806"/>
                      <a:pt x="15987" y="7229"/>
                    </a:cubicBezTo>
                    <a:cubicBezTo>
                      <a:pt x="15987" y="7229"/>
                      <a:pt x="9717" y="13672"/>
                      <a:pt x="9717" y="13672"/>
                    </a:cubicBezTo>
                    <a:close/>
                    <a:moveTo>
                      <a:pt x="10519" y="16061"/>
                    </a:moveTo>
                    <a:cubicBezTo>
                      <a:pt x="10465" y="15452"/>
                      <a:pt x="10298" y="14854"/>
                      <a:pt x="10047" y="14288"/>
                    </a:cubicBezTo>
                    <a:lnTo>
                      <a:pt x="16257" y="7906"/>
                    </a:lnTo>
                    <a:cubicBezTo>
                      <a:pt x="16637" y="9140"/>
                      <a:pt x="16442" y="10429"/>
                      <a:pt x="15610" y="11284"/>
                    </a:cubicBezTo>
                    <a:cubicBezTo>
                      <a:pt x="15604" y="11290"/>
                      <a:pt x="15598" y="11293"/>
                      <a:pt x="15593" y="11298"/>
                    </a:cubicBezTo>
                    <a:lnTo>
                      <a:pt x="15602" y="11306"/>
                    </a:lnTo>
                    <a:lnTo>
                      <a:pt x="10525" y="16565"/>
                    </a:lnTo>
                    <a:cubicBezTo>
                      <a:pt x="10527" y="16397"/>
                      <a:pt x="10534" y="16232"/>
                      <a:pt x="10519" y="16061"/>
                    </a:cubicBezTo>
                    <a:moveTo>
                      <a:pt x="19308" y="1741"/>
                    </a:moveTo>
                    <a:cubicBezTo>
                      <a:pt x="18228" y="632"/>
                      <a:pt x="16805" y="0"/>
                      <a:pt x="15403" y="0"/>
                    </a:cubicBezTo>
                    <a:cubicBezTo>
                      <a:pt x="14220" y="0"/>
                      <a:pt x="13131" y="450"/>
                      <a:pt x="12335" y="1266"/>
                    </a:cubicBezTo>
                    <a:lnTo>
                      <a:pt x="9138" y="4577"/>
                    </a:lnTo>
                    <a:cubicBezTo>
                      <a:pt x="9129" y="4585"/>
                      <a:pt x="9118" y="4592"/>
                      <a:pt x="9108" y="4602"/>
                    </a:cubicBezTo>
                    <a:cubicBezTo>
                      <a:pt x="9103" y="4608"/>
                      <a:pt x="9100" y="4614"/>
                      <a:pt x="9095" y="4620"/>
                    </a:cubicBezTo>
                    <a:lnTo>
                      <a:pt x="9096" y="4621"/>
                    </a:lnTo>
                    <a:lnTo>
                      <a:pt x="2310" y="11647"/>
                    </a:lnTo>
                    <a:cubicBezTo>
                      <a:pt x="1998" y="11966"/>
                      <a:pt x="1771" y="12364"/>
                      <a:pt x="1645" y="12797"/>
                    </a:cubicBezTo>
                    <a:lnTo>
                      <a:pt x="102" y="18541"/>
                    </a:lnTo>
                    <a:cubicBezTo>
                      <a:pt x="100" y="18557"/>
                      <a:pt x="0" y="19008"/>
                      <a:pt x="0" y="19237"/>
                    </a:cubicBezTo>
                    <a:cubicBezTo>
                      <a:pt x="0" y="20541"/>
                      <a:pt x="1030" y="21599"/>
                      <a:pt x="2302" y="21599"/>
                    </a:cubicBezTo>
                    <a:cubicBezTo>
                      <a:pt x="2554" y="21599"/>
                      <a:pt x="3044" y="21475"/>
                      <a:pt x="3062" y="21473"/>
                    </a:cubicBezTo>
                    <a:lnTo>
                      <a:pt x="8630" y="19969"/>
                    </a:lnTo>
                    <a:cubicBezTo>
                      <a:pt x="9054" y="19839"/>
                      <a:pt x="9439" y="19604"/>
                      <a:pt x="9750" y="19283"/>
                    </a:cubicBezTo>
                    <a:lnTo>
                      <a:pt x="19776" y="8899"/>
                    </a:lnTo>
                    <a:cubicBezTo>
                      <a:pt x="21600" y="7023"/>
                      <a:pt x="21394" y="3881"/>
                      <a:pt x="19308" y="174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E43DC138-6A1C-4355-983D-382EF9F48863}"/>
              </a:ext>
            </a:extLst>
          </p:cNvPr>
          <p:cNvSpPr>
            <a:spLocks noGrp="1"/>
          </p:cNvSpPr>
          <p:nvPr userDrawn="1">
            <p:ph sz="quarter" idx="10"/>
          </p:nvPr>
        </p:nvSpPr>
        <p:spPr>
          <a:xfrm>
            <a:off x="1295399" y="2130475"/>
            <a:ext cx="10395815" cy="3609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4DC01D5-BC39-4AB7-9E35-D25F1D674B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2" name="Text Placeholder 31">
            <a:extLst>
              <a:ext uri="{FF2B5EF4-FFF2-40B4-BE49-F238E27FC236}">
                <a16:creationId xmlns:a16="http://schemas.microsoft.com/office/drawing/2014/main" id="{28A2903D-509A-4146-B7A8-79E21BC594B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F899253-77DD-6847-8178-8B46FDA2232D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>
            <a:extLst>
              <a:ext uri="{FF2B5EF4-FFF2-40B4-BE49-F238E27FC236}">
                <a16:creationId xmlns:a16="http://schemas.microsoft.com/office/drawing/2014/main" id="{2D9394F2-2E4E-274A-B196-9D0533F724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994619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xercise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DB214372-099A-4C50-9BD9-11C049395C2C}"/>
              </a:ext>
            </a:extLst>
          </p:cNvPr>
          <p:cNvGrpSpPr/>
          <p:nvPr userDrawn="1"/>
        </p:nvGrpSpPr>
        <p:grpSpPr>
          <a:xfrm>
            <a:off x="0" y="121610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13534A8-EC26-4251-97B5-3413F44BCFEB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11" name="Right Triangle 10">
                <a:extLst>
                  <a:ext uri="{FF2B5EF4-FFF2-40B4-BE49-F238E27FC236}">
                    <a16:creationId xmlns:a16="http://schemas.microsoft.com/office/drawing/2014/main" id="{BEB03C81-7C3A-4582-95BC-51CA98DF74B8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Trapezoid 4">
                <a:extLst>
                  <a:ext uri="{FF2B5EF4-FFF2-40B4-BE49-F238E27FC236}">
                    <a16:creationId xmlns:a16="http://schemas.microsoft.com/office/drawing/2014/main" id="{98764E92-AE7F-4AAE-877B-4E68CD919F1C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827DF41-63BD-438B-BBA7-87C7454F147C}"/>
                </a:ext>
              </a:extLst>
            </p:cNvPr>
            <p:cNvGrpSpPr/>
            <p:nvPr/>
          </p:nvGrpSpPr>
          <p:grpSpPr>
            <a:xfrm>
              <a:off x="6587198" y="2993904"/>
              <a:ext cx="1967914" cy="932020"/>
              <a:chOff x="1253862" y="3408498"/>
              <a:chExt cx="1967914" cy="932020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2D494963-4D92-438A-B6BF-3E3B0408E25D}"/>
                  </a:ext>
                </a:extLst>
              </p:cNvPr>
              <p:cNvSpPr/>
              <p:nvPr/>
            </p:nvSpPr>
            <p:spPr>
              <a:xfrm>
                <a:off x="1256591" y="3408498"/>
                <a:ext cx="1965185" cy="63668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Exercise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0494DF7-8A12-499D-ADFC-FC1A618F658D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E5FB18A0-0D02-44D6-AD58-B008ADD877F5}"/>
                </a:ext>
              </a:extLst>
            </p:cNvPr>
            <p:cNvGrpSpPr/>
            <p:nvPr/>
          </p:nvGrpSpPr>
          <p:grpSpPr>
            <a:xfrm>
              <a:off x="7177453" y="2009710"/>
              <a:ext cx="721577" cy="721575"/>
              <a:chOff x="7177453" y="2009710"/>
              <a:chExt cx="721577" cy="721575"/>
            </a:xfrm>
          </p:grpSpPr>
          <p:sp>
            <p:nvSpPr>
              <p:cNvPr id="7" name="Teardrop 6">
                <a:extLst>
                  <a:ext uri="{FF2B5EF4-FFF2-40B4-BE49-F238E27FC236}">
                    <a16:creationId xmlns:a16="http://schemas.microsoft.com/office/drawing/2014/main" id="{3EF8B938-3C77-4D4D-BB7B-858C19C9DD26}"/>
                  </a:ext>
                </a:extLst>
              </p:cNvPr>
              <p:cNvSpPr/>
              <p:nvPr/>
            </p:nvSpPr>
            <p:spPr>
              <a:xfrm rot="2683240" flipV="1">
                <a:off x="7177453" y="2009710"/>
                <a:ext cx="721577" cy="721575"/>
              </a:xfrm>
              <a:prstGeom prst="teardrop">
                <a:avLst/>
              </a:prstGeom>
              <a:solidFill>
                <a:srgbClr val="E44C1C"/>
              </a:solidFill>
              <a:ln>
                <a:solidFill>
                  <a:schemeClr val="bg1"/>
                </a:solidFill>
              </a:ln>
              <a:effectLst>
                <a:outerShdw blurRad="1270000" dist="457200" dir="5400000" sx="80000" sy="8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8" name="AutoShape 112">
                <a:extLst>
                  <a:ext uri="{FF2B5EF4-FFF2-40B4-BE49-F238E27FC236}">
                    <a16:creationId xmlns:a16="http://schemas.microsoft.com/office/drawing/2014/main" id="{396B2F23-0CF3-45E1-89C8-3EBE0B5A42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98356" y="2210058"/>
                <a:ext cx="279770" cy="280248"/>
              </a:xfrm>
              <a:custGeom>
                <a:avLst/>
                <a:gdLst>
                  <a:gd name="T0" fmla="*/ 10510 w 21020"/>
                  <a:gd name="T1" fmla="*/ 10800 h 21600"/>
                  <a:gd name="T2" fmla="*/ 10510 w 21020"/>
                  <a:gd name="T3" fmla="*/ 10800 h 21600"/>
                  <a:gd name="T4" fmla="*/ 10510 w 21020"/>
                  <a:gd name="T5" fmla="*/ 10800 h 21600"/>
                  <a:gd name="T6" fmla="*/ 10510 w 2102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020" h="21600">
                    <a:moveTo>
                      <a:pt x="18846" y="7946"/>
                    </a:moveTo>
                    <a:lnTo>
                      <a:pt x="17740" y="9091"/>
                    </a:lnTo>
                    <a:cubicBezTo>
                      <a:pt x="17740" y="8939"/>
                      <a:pt x="17758" y="8792"/>
                      <a:pt x="17744" y="8636"/>
                    </a:cubicBezTo>
                    <a:cubicBezTo>
                      <a:pt x="17629" y="7331"/>
                      <a:pt x="17036" y="6068"/>
                      <a:pt x="16074" y="5080"/>
                    </a:cubicBezTo>
                    <a:cubicBezTo>
                      <a:pt x="15004" y="3980"/>
                      <a:pt x="13585" y="3348"/>
                      <a:pt x="12180" y="3345"/>
                    </a:cubicBezTo>
                    <a:lnTo>
                      <a:pt x="13268" y="2218"/>
                    </a:lnTo>
                    <a:cubicBezTo>
                      <a:pt x="13812" y="1659"/>
                      <a:pt x="14572" y="1350"/>
                      <a:pt x="15403" y="1350"/>
                    </a:cubicBezTo>
                    <a:cubicBezTo>
                      <a:pt x="16460" y="1350"/>
                      <a:pt x="17546" y="1840"/>
                      <a:pt x="18381" y="2696"/>
                    </a:cubicBezTo>
                    <a:cubicBezTo>
                      <a:pt x="19165" y="3500"/>
                      <a:pt x="19631" y="4499"/>
                      <a:pt x="19698" y="5510"/>
                    </a:cubicBezTo>
                    <a:cubicBezTo>
                      <a:pt x="19760" y="6453"/>
                      <a:pt x="19457" y="7317"/>
                      <a:pt x="18846" y="7946"/>
                    </a:cubicBezTo>
                    <a:moveTo>
                      <a:pt x="5828" y="19329"/>
                    </a:moveTo>
                    <a:cubicBezTo>
                      <a:pt x="5813" y="18424"/>
                      <a:pt x="5454" y="17481"/>
                      <a:pt x="4730" y="16739"/>
                    </a:cubicBezTo>
                    <a:cubicBezTo>
                      <a:pt x="4046" y="16034"/>
                      <a:pt x="3150" y="15628"/>
                      <a:pt x="2257" y="15592"/>
                    </a:cubicBezTo>
                    <a:lnTo>
                      <a:pt x="2911" y="13157"/>
                    </a:lnTo>
                    <a:cubicBezTo>
                      <a:pt x="2959" y="12995"/>
                      <a:pt x="3052" y="12835"/>
                      <a:pt x="3168" y="12695"/>
                    </a:cubicBezTo>
                    <a:cubicBezTo>
                      <a:pt x="4485" y="11726"/>
                      <a:pt x="6512" y="12012"/>
                      <a:pt x="7920" y="13460"/>
                    </a:cubicBezTo>
                    <a:cubicBezTo>
                      <a:pt x="9409" y="14990"/>
                      <a:pt x="9639" y="17230"/>
                      <a:pt x="8492" y="18568"/>
                    </a:cubicBezTo>
                    <a:cubicBezTo>
                      <a:pt x="8416" y="18609"/>
                      <a:pt x="8339" y="18648"/>
                      <a:pt x="8256" y="18675"/>
                    </a:cubicBezTo>
                    <a:cubicBezTo>
                      <a:pt x="8256" y="18675"/>
                      <a:pt x="5828" y="19329"/>
                      <a:pt x="5828" y="19329"/>
                    </a:cubicBezTo>
                    <a:close/>
                    <a:moveTo>
                      <a:pt x="2737" y="20164"/>
                    </a:moveTo>
                    <a:cubicBezTo>
                      <a:pt x="2665" y="20181"/>
                      <a:pt x="2443" y="20239"/>
                      <a:pt x="2291" y="20249"/>
                    </a:cubicBezTo>
                    <a:cubicBezTo>
                      <a:pt x="1751" y="20244"/>
                      <a:pt x="1313" y="19792"/>
                      <a:pt x="1313" y="19237"/>
                    </a:cubicBezTo>
                    <a:cubicBezTo>
                      <a:pt x="1321" y="19124"/>
                      <a:pt x="1365" y="18929"/>
                      <a:pt x="1380" y="18857"/>
                    </a:cubicBezTo>
                    <a:lnTo>
                      <a:pt x="2071" y="16283"/>
                    </a:lnTo>
                    <a:cubicBezTo>
                      <a:pt x="2822" y="16261"/>
                      <a:pt x="3630" y="16562"/>
                      <a:pt x="4265" y="17215"/>
                    </a:cubicBezTo>
                    <a:cubicBezTo>
                      <a:pt x="4911" y="17878"/>
                      <a:pt x="5214" y="18725"/>
                      <a:pt x="5181" y="19504"/>
                    </a:cubicBezTo>
                    <a:cubicBezTo>
                      <a:pt x="5181" y="19504"/>
                      <a:pt x="2737" y="20164"/>
                      <a:pt x="2737" y="20164"/>
                    </a:cubicBezTo>
                    <a:close/>
                    <a:moveTo>
                      <a:pt x="6888" y="11179"/>
                    </a:moveTo>
                    <a:cubicBezTo>
                      <a:pt x="6280" y="10927"/>
                      <a:pt x="5642" y="10783"/>
                      <a:pt x="5004" y="10774"/>
                    </a:cubicBezTo>
                    <a:lnTo>
                      <a:pt x="10063" y="5536"/>
                    </a:lnTo>
                    <a:cubicBezTo>
                      <a:pt x="10838" y="4759"/>
                      <a:pt x="11966" y="4536"/>
                      <a:pt x="13077" y="4819"/>
                    </a:cubicBezTo>
                    <a:cubicBezTo>
                      <a:pt x="13077" y="4819"/>
                      <a:pt x="6888" y="11179"/>
                      <a:pt x="6888" y="11179"/>
                    </a:cubicBezTo>
                    <a:close/>
                    <a:moveTo>
                      <a:pt x="9717" y="13672"/>
                    </a:moveTo>
                    <a:cubicBezTo>
                      <a:pt x="9473" y="13258"/>
                      <a:pt x="9194" y="12859"/>
                      <a:pt x="8848" y="12505"/>
                    </a:cubicBezTo>
                    <a:cubicBezTo>
                      <a:pt x="8447" y="12093"/>
                      <a:pt x="7986" y="11770"/>
                      <a:pt x="7507" y="11498"/>
                    </a:cubicBezTo>
                    <a:lnTo>
                      <a:pt x="13767" y="5064"/>
                    </a:lnTo>
                    <a:cubicBezTo>
                      <a:pt x="14259" y="5288"/>
                      <a:pt x="14729" y="5607"/>
                      <a:pt x="15145" y="6035"/>
                    </a:cubicBezTo>
                    <a:cubicBezTo>
                      <a:pt x="15500" y="6398"/>
                      <a:pt x="15775" y="6806"/>
                      <a:pt x="15987" y="7229"/>
                    </a:cubicBezTo>
                    <a:cubicBezTo>
                      <a:pt x="15987" y="7229"/>
                      <a:pt x="9717" y="13672"/>
                      <a:pt x="9717" y="13672"/>
                    </a:cubicBezTo>
                    <a:close/>
                    <a:moveTo>
                      <a:pt x="10519" y="16061"/>
                    </a:moveTo>
                    <a:cubicBezTo>
                      <a:pt x="10465" y="15452"/>
                      <a:pt x="10298" y="14854"/>
                      <a:pt x="10047" y="14288"/>
                    </a:cubicBezTo>
                    <a:lnTo>
                      <a:pt x="16257" y="7906"/>
                    </a:lnTo>
                    <a:cubicBezTo>
                      <a:pt x="16637" y="9140"/>
                      <a:pt x="16442" y="10429"/>
                      <a:pt x="15610" y="11284"/>
                    </a:cubicBezTo>
                    <a:cubicBezTo>
                      <a:pt x="15604" y="11290"/>
                      <a:pt x="15598" y="11293"/>
                      <a:pt x="15593" y="11298"/>
                    </a:cubicBezTo>
                    <a:lnTo>
                      <a:pt x="15602" y="11306"/>
                    </a:lnTo>
                    <a:lnTo>
                      <a:pt x="10525" y="16565"/>
                    </a:lnTo>
                    <a:cubicBezTo>
                      <a:pt x="10527" y="16397"/>
                      <a:pt x="10534" y="16232"/>
                      <a:pt x="10519" y="16061"/>
                    </a:cubicBezTo>
                    <a:moveTo>
                      <a:pt x="19308" y="1741"/>
                    </a:moveTo>
                    <a:cubicBezTo>
                      <a:pt x="18228" y="632"/>
                      <a:pt x="16805" y="0"/>
                      <a:pt x="15403" y="0"/>
                    </a:cubicBezTo>
                    <a:cubicBezTo>
                      <a:pt x="14220" y="0"/>
                      <a:pt x="13131" y="450"/>
                      <a:pt x="12335" y="1266"/>
                    </a:cubicBezTo>
                    <a:lnTo>
                      <a:pt x="9138" y="4577"/>
                    </a:lnTo>
                    <a:cubicBezTo>
                      <a:pt x="9129" y="4585"/>
                      <a:pt x="9118" y="4592"/>
                      <a:pt x="9108" y="4602"/>
                    </a:cubicBezTo>
                    <a:cubicBezTo>
                      <a:pt x="9103" y="4608"/>
                      <a:pt x="9100" y="4614"/>
                      <a:pt x="9095" y="4620"/>
                    </a:cubicBezTo>
                    <a:lnTo>
                      <a:pt x="9096" y="4621"/>
                    </a:lnTo>
                    <a:lnTo>
                      <a:pt x="2310" y="11647"/>
                    </a:lnTo>
                    <a:cubicBezTo>
                      <a:pt x="1998" y="11966"/>
                      <a:pt x="1771" y="12364"/>
                      <a:pt x="1645" y="12797"/>
                    </a:cubicBezTo>
                    <a:lnTo>
                      <a:pt x="102" y="18541"/>
                    </a:lnTo>
                    <a:cubicBezTo>
                      <a:pt x="100" y="18557"/>
                      <a:pt x="0" y="19008"/>
                      <a:pt x="0" y="19237"/>
                    </a:cubicBezTo>
                    <a:cubicBezTo>
                      <a:pt x="0" y="20541"/>
                      <a:pt x="1030" y="21599"/>
                      <a:pt x="2302" y="21599"/>
                    </a:cubicBezTo>
                    <a:cubicBezTo>
                      <a:pt x="2554" y="21599"/>
                      <a:pt x="3044" y="21475"/>
                      <a:pt x="3062" y="21473"/>
                    </a:cubicBezTo>
                    <a:lnTo>
                      <a:pt x="8630" y="19969"/>
                    </a:lnTo>
                    <a:cubicBezTo>
                      <a:pt x="9054" y="19839"/>
                      <a:pt x="9439" y="19604"/>
                      <a:pt x="9750" y="19283"/>
                    </a:cubicBezTo>
                    <a:lnTo>
                      <a:pt x="19776" y="8899"/>
                    </a:lnTo>
                    <a:cubicBezTo>
                      <a:pt x="21600" y="7023"/>
                      <a:pt x="21394" y="3881"/>
                      <a:pt x="19308" y="174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23" name="Title 1">
            <a:extLst>
              <a:ext uri="{FF2B5EF4-FFF2-40B4-BE49-F238E27FC236}">
                <a16:creationId xmlns:a16="http://schemas.microsoft.com/office/drawing/2014/main" id="{7481A68F-8C05-4030-9F56-91D97A44D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4" name="Content Placeholder 13">
            <a:extLst>
              <a:ext uri="{FF2B5EF4-FFF2-40B4-BE49-F238E27FC236}">
                <a16:creationId xmlns:a16="http://schemas.microsoft.com/office/drawing/2014/main" id="{AB71984E-FC9F-4ACB-B52A-FD8C66EC22C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06757" y="2297901"/>
            <a:ext cx="5089244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Content Placeholder 13">
            <a:extLst>
              <a:ext uri="{FF2B5EF4-FFF2-40B4-BE49-F238E27FC236}">
                <a16:creationId xmlns:a16="http://schemas.microsoft.com/office/drawing/2014/main" id="{4B8BA9CC-5556-4102-95B9-2434DA40CBD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202497" y="2297901"/>
            <a:ext cx="5488718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Text Placeholder 31">
            <a:extLst>
              <a:ext uri="{FF2B5EF4-FFF2-40B4-BE49-F238E27FC236}">
                <a16:creationId xmlns:a16="http://schemas.microsoft.com/office/drawing/2014/main" id="{326AA160-457D-420F-B182-5814C1CA8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928D54D-7195-8D46-AF0E-B48F7E48A5C0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6">
            <a:extLst>
              <a:ext uri="{FF2B5EF4-FFF2-40B4-BE49-F238E27FC236}">
                <a16:creationId xmlns:a16="http://schemas.microsoft.com/office/drawing/2014/main" id="{90C86BEA-5856-4C4B-ADE2-CF35D058C6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3009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nswer (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B303932-DB18-4A1C-A2C9-9B1508E52C8D}"/>
              </a:ext>
            </a:extLst>
          </p:cNvPr>
          <p:cNvGrpSpPr/>
          <p:nvPr userDrawn="1"/>
        </p:nvGrpSpPr>
        <p:grpSpPr>
          <a:xfrm>
            <a:off x="0" y="140257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B88D62B1-DF69-41F9-99D0-26DF475984EB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31" name="Right Triangle 30">
                <a:extLst>
                  <a:ext uri="{FF2B5EF4-FFF2-40B4-BE49-F238E27FC236}">
                    <a16:creationId xmlns:a16="http://schemas.microsoft.com/office/drawing/2014/main" id="{C51B8D34-29ED-4606-8DF9-73559FCF2874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2" name="Trapezoid 4">
                <a:extLst>
                  <a:ext uri="{FF2B5EF4-FFF2-40B4-BE49-F238E27FC236}">
                    <a16:creationId xmlns:a16="http://schemas.microsoft.com/office/drawing/2014/main" id="{4D8DC818-84EF-4839-B1FC-34F63103C951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E44C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769D307B-0F8D-43C4-822F-3F5EBC6D9C59}"/>
                </a:ext>
              </a:extLst>
            </p:cNvPr>
            <p:cNvGrpSpPr/>
            <p:nvPr userDrawn="1"/>
          </p:nvGrpSpPr>
          <p:grpSpPr>
            <a:xfrm>
              <a:off x="6524102" y="2976059"/>
              <a:ext cx="1965185" cy="949865"/>
              <a:chOff x="1190766" y="3390653"/>
              <a:chExt cx="1965185" cy="949865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65BB1105-6788-439C-A46E-D64CCD0B887D}"/>
                  </a:ext>
                </a:extLst>
              </p:cNvPr>
              <p:cNvSpPr/>
              <p:nvPr userDrawn="1"/>
            </p:nvSpPr>
            <p:spPr>
              <a:xfrm>
                <a:off x="1190766" y="3390653"/>
                <a:ext cx="1965185" cy="636688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Answer </a:t>
                </a: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E10C494F-1315-4492-A061-B1CE52399BC6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28" name="Teardrop 27">
              <a:extLst>
                <a:ext uri="{FF2B5EF4-FFF2-40B4-BE49-F238E27FC236}">
                  <a16:creationId xmlns:a16="http://schemas.microsoft.com/office/drawing/2014/main" id="{8EED525D-D61B-4830-AE24-556A4087777D}"/>
                </a:ext>
              </a:extLst>
            </p:cNvPr>
            <p:cNvSpPr/>
            <p:nvPr/>
          </p:nvSpPr>
          <p:spPr>
            <a:xfrm rot="2683240" flipV="1">
              <a:off x="7177453" y="2009710"/>
              <a:ext cx="721576" cy="721575"/>
            </a:xfrm>
            <a:prstGeom prst="teardrop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  <a:effectLst>
              <a:outerShdw blurRad="1270000" dist="4572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34" name="Graphic 33" descr="Checklist RTL">
            <a:extLst>
              <a:ext uri="{FF2B5EF4-FFF2-40B4-BE49-F238E27FC236}">
                <a16:creationId xmlns:a16="http://schemas.microsoft.com/office/drawing/2014/main" id="{974716A2-4C97-471F-B11C-39FCCCDDCA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1646" y="271119"/>
            <a:ext cx="287535" cy="287535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AA308B01-867E-44EB-A5B0-E97EDCBF70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9" name="Content Placeholder 13">
            <a:extLst>
              <a:ext uri="{FF2B5EF4-FFF2-40B4-BE49-F238E27FC236}">
                <a16:creationId xmlns:a16="http://schemas.microsoft.com/office/drawing/2014/main" id="{1DAB933A-FE34-47F5-8DE6-9E03F5FB78C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399" y="2130475"/>
            <a:ext cx="10395815" cy="3609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0" name="Text Placeholder 31">
            <a:extLst>
              <a:ext uri="{FF2B5EF4-FFF2-40B4-BE49-F238E27FC236}">
                <a16:creationId xmlns:a16="http://schemas.microsoft.com/office/drawing/2014/main" id="{2BE1FF4A-4359-492F-B5C1-BF7F9DF1DD0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9691BE9-7A02-C848-AF3D-84C639AFAA6C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0F90553D-F93E-0F4D-B6D7-D3985FB0812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77307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nswer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B303932-DB18-4A1C-A2C9-9B1508E52C8D}"/>
              </a:ext>
            </a:extLst>
          </p:cNvPr>
          <p:cNvGrpSpPr/>
          <p:nvPr userDrawn="1"/>
        </p:nvGrpSpPr>
        <p:grpSpPr>
          <a:xfrm>
            <a:off x="0" y="140257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B88D62B1-DF69-41F9-99D0-26DF475984EB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31" name="Right Triangle 30">
                <a:extLst>
                  <a:ext uri="{FF2B5EF4-FFF2-40B4-BE49-F238E27FC236}">
                    <a16:creationId xmlns:a16="http://schemas.microsoft.com/office/drawing/2014/main" id="{C51B8D34-29ED-4606-8DF9-73559FCF2874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2" name="Trapezoid 4">
                <a:extLst>
                  <a:ext uri="{FF2B5EF4-FFF2-40B4-BE49-F238E27FC236}">
                    <a16:creationId xmlns:a16="http://schemas.microsoft.com/office/drawing/2014/main" id="{4D8DC818-84EF-4839-B1FC-34F63103C951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E44C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769D307B-0F8D-43C4-822F-3F5EBC6D9C59}"/>
                </a:ext>
              </a:extLst>
            </p:cNvPr>
            <p:cNvGrpSpPr/>
            <p:nvPr userDrawn="1"/>
          </p:nvGrpSpPr>
          <p:grpSpPr>
            <a:xfrm>
              <a:off x="6524102" y="2976059"/>
              <a:ext cx="1965185" cy="949865"/>
              <a:chOff x="1190766" y="3390653"/>
              <a:chExt cx="1965185" cy="949865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65BB1105-6788-439C-A46E-D64CCD0B887D}"/>
                  </a:ext>
                </a:extLst>
              </p:cNvPr>
              <p:cNvSpPr/>
              <p:nvPr userDrawn="1"/>
            </p:nvSpPr>
            <p:spPr>
              <a:xfrm>
                <a:off x="1190766" y="3390653"/>
                <a:ext cx="1965185" cy="636688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Answer </a:t>
                </a: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E10C494F-1315-4492-A061-B1CE52399BC6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28" name="Teardrop 27">
              <a:extLst>
                <a:ext uri="{FF2B5EF4-FFF2-40B4-BE49-F238E27FC236}">
                  <a16:creationId xmlns:a16="http://schemas.microsoft.com/office/drawing/2014/main" id="{8EED525D-D61B-4830-AE24-556A4087777D}"/>
                </a:ext>
              </a:extLst>
            </p:cNvPr>
            <p:cNvSpPr/>
            <p:nvPr/>
          </p:nvSpPr>
          <p:spPr>
            <a:xfrm rot="2683240" flipV="1">
              <a:off x="7177453" y="2009710"/>
              <a:ext cx="721576" cy="721575"/>
            </a:xfrm>
            <a:prstGeom prst="teardrop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  <a:effectLst>
              <a:outerShdw blurRad="1270000" dist="4572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34" name="Graphic 33" descr="Checklist RTL">
            <a:extLst>
              <a:ext uri="{FF2B5EF4-FFF2-40B4-BE49-F238E27FC236}">
                <a16:creationId xmlns:a16="http://schemas.microsoft.com/office/drawing/2014/main" id="{974716A2-4C97-471F-B11C-39FCCCDDCA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1646" y="271119"/>
            <a:ext cx="287535" cy="287535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F7764941-BD18-4804-A576-98B17D0C64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1" name="Content Placeholder 13">
            <a:extLst>
              <a:ext uri="{FF2B5EF4-FFF2-40B4-BE49-F238E27FC236}">
                <a16:creationId xmlns:a16="http://schemas.microsoft.com/office/drawing/2014/main" id="{7FE6C0B5-F54F-48C8-8ACB-A32C3A2ECD5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06757" y="2297901"/>
            <a:ext cx="5089244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Content Placeholder 13">
            <a:extLst>
              <a:ext uri="{FF2B5EF4-FFF2-40B4-BE49-F238E27FC236}">
                <a16:creationId xmlns:a16="http://schemas.microsoft.com/office/drawing/2014/main" id="{F0306877-8175-4762-AED9-8A2BFA585E3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202497" y="2297901"/>
            <a:ext cx="5488718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Text Placeholder 31">
            <a:extLst>
              <a:ext uri="{FF2B5EF4-FFF2-40B4-BE49-F238E27FC236}">
                <a16:creationId xmlns:a16="http://schemas.microsoft.com/office/drawing/2014/main" id="{7D09FF9E-C4D5-49EB-96FC-12855AD74A4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A3ECA26-0AD2-794B-B8B1-5AA5A6847ED1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>
            <a:extLst>
              <a:ext uri="{FF2B5EF4-FFF2-40B4-BE49-F238E27FC236}">
                <a16:creationId xmlns:a16="http://schemas.microsoft.com/office/drawing/2014/main" id="{885CC1E3-8EF8-D24C-81A0-D9F0E506E35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782069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xample question (1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F995F1B0-9F36-49FE-AD03-08CC62768420}"/>
              </a:ext>
            </a:extLst>
          </p:cNvPr>
          <p:cNvGrpSpPr/>
          <p:nvPr userDrawn="1"/>
        </p:nvGrpSpPr>
        <p:grpSpPr>
          <a:xfrm>
            <a:off x="0" y="140257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35EBAB26-CBCE-410C-A1C2-FD39DC3F6CB2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32" name="Right Triangle 31">
                <a:extLst>
                  <a:ext uri="{FF2B5EF4-FFF2-40B4-BE49-F238E27FC236}">
                    <a16:creationId xmlns:a16="http://schemas.microsoft.com/office/drawing/2014/main" id="{F82E7190-172B-425B-A1E1-261DE8EF0F77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6867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3" name="Trapezoid 4">
                <a:extLst>
                  <a:ext uri="{FF2B5EF4-FFF2-40B4-BE49-F238E27FC236}">
                    <a16:creationId xmlns:a16="http://schemas.microsoft.com/office/drawing/2014/main" id="{CA653B65-C25C-475D-960A-CC5F062853B8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0A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8E17D29E-86E3-4A38-A75D-C76F5BDA2ACE}"/>
                </a:ext>
              </a:extLst>
            </p:cNvPr>
            <p:cNvGrpSpPr/>
            <p:nvPr/>
          </p:nvGrpSpPr>
          <p:grpSpPr>
            <a:xfrm>
              <a:off x="6587198" y="3046607"/>
              <a:ext cx="2031009" cy="879317"/>
              <a:chOff x="1253862" y="3461201"/>
              <a:chExt cx="2031009" cy="879317"/>
            </a:xfrm>
          </p:grpSpPr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FD51AD2D-80E1-41DF-888B-047BBD515BE2}"/>
                  </a:ext>
                </a:extLst>
              </p:cNvPr>
              <p:cNvSpPr/>
              <p:nvPr/>
            </p:nvSpPr>
            <p:spPr>
              <a:xfrm>
                <a:off x="1253862" y="3461201"/>
                <a:ext cx="2031009" cy="636690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Example</a:t>
                </a: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79EF615B-EC55-4411-99DF-FDEA2E62FFF4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29" name="Teardrop 28">
              <a:extLst>
                <a:ext uri="{FF2B5EF4-FFF2-40B4-BE49-F238E27FC236}">
                  <a16:creationId xmlns:a16="http://schemas.microsoft.com/office/drawing/2014/main" id="{1929CA65-4336-4F3D-8CDD-C164F37FBE0B}"/>
                </a:ext>
              </a:extLst>
            </p:cNvPr>
            <p:cNvSpPr/>
            <p:nvPr/>
          </p:nvSpPr>
          <p:spPr>
            <a:xfrm rot="2683240" flipV="1">
              <a:off x="7177453" y="2009710"/>
              <a:ext cx="721576" cy="721575"/>
            </a:xfrm>
            <a:prstGeom prst="teardrop">
              <a:avLst/>
            </a:prstGeom>
            <a:solidFill>
              <a:srgbClr val="056F19"/>
            </a:solidFill>
            <a:ln>
              <a:solidFill>
                <a:schemeClr val="bg1"/>
              </a:solidFill>
            </a:ln>
            <a:effectLst>
              <a:outerShdw blurRad="1270000" dist="4572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35" name="Graphic 34" descr="Lightbulb">
            <a:extLst>
              <a:ext uri="{FF2B5EF4-FFF2-40B4-BE49-F238E27FC236}">
                <a16:creationId xmlns:a16="http://schemas.microsoft.com/office/drawing/2014/main" id="{3579A0B3-5567-484E-A741-ED0554D49BA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86819" y="251048"/>
            <a:ext cx="357190" cy="35719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13291706-1092-47EB-A389-0D3305DEA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1" name="Content Placeholder 13">
            <a:extLst>
              <a:ext uri="{FF2B5EF4-FFF2-40B4-BE49-F238E27FC236}">
                <a16:creationId xmlns:a16="http://schemas.microsoft.com/office/drawing/2014/main" id="{77BB5CF6-F337-4B52-9E11-B2186F1EE37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399" y="2130475"/>
            <a:ext cx="10395815" cy="3609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8" name="Text Placeholder 31">
            <a:extLst>
              <a:ext uri="{FF2B5EF4-FFF2-40B4-BE49-F238E27FC236}">
                <a16:creationId xmlns:a16="http://schemas.microsoft.com/office/drawing/2014/main" id="{9A186E8C-013A-42F7-9261-B72741D3C7F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1C5A756-73BB-CE4F-A338-3F4C1B775796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AF6E0355-8ED8-B548-8723-86CCAF9A311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186574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xample answer (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raphic 34" descr="Lightbulb">
            <a:extLst>
              <a:ext uri="{FF2B5EF4-FFF2-40B4-BE49-F238E27FC236}">
                <a16:creationId xmlns:a16="http://schemas.microsoft.com/office/drawing/2014/main" id="{3579A0B3-5567-484E-A741-ED0554D49BA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86819" y="251048"/>
            <a:ext cx="357190" cy="35719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FFC1B63E-43F5-440C-B3B3-A9F5F6C880F2}"/>
              </a:ext>
            </a:extLst>
          </p:cNvPr>
          <p:cNvGrpSpPr/>
          <p:nvPr userDrawn="1"/>
        </p:nvGrpSpPr>
        <p:grpSpPr>
          <a:xfrm>
            <a:off x="0" y="140257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CCB571AE-35DC-4790-9362-A22E0F1E9ECB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21" name="Right Triangle 20">
                <a:extLst>
                  <a:ext uri="{FF2B5EF4-FFF2-40B4-BE49-F238E27FC236}">
                    <a16:creationId xmlns:a16="http://schemas.microsoft.com/office/drawing/2014/main" id="{D9F6C6E0-B237-48DA-8230-1515742ED9E7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426E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2" name="Trapezoid 4">
                <a:extLst>
                  <a:ext uri="{FF2B5EF4-FFF2-40B4-BE49-F238E27FC236}">
                    <a16:creationId xmlns:a16="http://schemas.microsoft.com/office/drawing/2014/main" id="{48242D1E-B188-4B18-9F92-8F2214679A8C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056F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79F08BB3-1DDF-4C5D-B9E0-1E8181610389}"/>
                </a:ext>
              </a:extLst>
            </p:cNvPr>
            <p:cNvGrpSpPr/>
            <p:nvPr/>
          </p:nvGrpSpPr>
          <p:grpSpPr>
            <a:xfrm>
              <a:off x="6587198" y="3066480"/>
              <a:ext cx="2031009" cy="859444"/>
              <a:chOff x="1253862" y="3481074"/>
              <a:chExt cx="2031009" cy="859444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EA13155B-7CEB-4FE1-9CB1-398E7895C283}"/>
                  </a:ext>
                </a:extLst>
              </p:cNvPr>
              <p:cNvSpPr/>
              <p:nvPr/>
            </p:nvSpPr>
            <p:spPr>
              <a:xfrm>
                <a:off x="1253862" y="3481074"/>
                <a:ext cx="2031009" cy="63668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Answer</a:t>
                </a:r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7EBA7825-B25F-46E7-9B12-F008A2FBF157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18" name="Teardrop 17">
              <a:extLst>
                <a:ext uri="{FF2B5EF4-FFF2-40B4-BE49-F238E27FC236}">
                  <a16:creationId xmlns:a16="http://schemas.microsoft.com/office/drawing/2014/main" id="{FD09AC98-51F5-4B04-9702-8BA0CEF3984C}"/>
                </a:ext>
              </a:extLst>
            </p:cNvPr>
            <p:cNvSpPr/>
            <p:nvPr/>
          </p:nvSpPr>
          <p:spPr>
            <a:xfrm rot="2683240" flipV="1">
              <a:off x="7177453" y="2009710"/>
              <a:ext cx="721576" cy="721575"/>
            </a:xfrm>
            <a:prstGeom prst="teardrop">
              <a:avLst/>
            </a:prstGeom>
            <a:solidFill>
              <a:srgbClr val="0AB6B6"/>
            </a:solidFill>
            <a:ln>
              <a:solidFill>
                <a:schemeClr val="bg1"/>
              </a:solidFill>
            </a:ln>
            <a:effectLst>
              <a:outerShdw blurRad="1270000" dist="4572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24" name="Graphic 23" descr="Lightbulb and pencil">
            <a:extLst>
              <a:ext uri="{FF2B5EF4-FFF2-40B4-BE49-F238E27FC236}">
                <a16:creationId xmlns:a16="http://schemas.microsoft.com/office/drawing/2014/main" id="{A40D97F6-C4C7-4FD7-AA27-6BC1EFE10A8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24945" y="219789"/>
            <a:ext cx="357190" cy="35719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FE0993B6-2D96-451D-892C-C8096B1DE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8" name="Content Placeholder 13">
            <a:extLst>
              <a:ext uri="{FF2B5EF4-FFF2-40B4-BE49-F238E27FC236}">
                <a16:creationId xmlns:a16="http://schemas.microsoft.com/office/drawing/2014/main" id="{FF5B877A-36C3-40AB-B8DE-215AA9F375D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399" y="2130475"/>
            <a:ext cx="10395815" cy="3609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9" name="Text Placeholder 31">
            <a:extLst>
              <a:ext uri="{FF2B5EF4-FFF2-40B4-BE49-F238E27FC236}">
                <a16:creationId xmlns:a16="http://schemas.microsoft.com/office/drawing/2014/main" id="{D7C98E9A-424E-4280-801C-922D6D36211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4C3C7C6-F669-8244-8E86-4BED161A078F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29">
            <a:extLst>
              <a:ext uri="{FF2B5EF4-FFF2-40B4-BE49-F238E27FC236}">
                <a16:creationId xmlns:a16="http://schemas.microsoft.com/office/drawing/2014/main" id="{B962AB42-1303-8D4D-8D7A-A6CE513D123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5804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(1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2148114"/>
            <a:ext cx="711200" cy="2627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sz="1800"/>
          </a:p>
        </p:txBody>
      </p:sp>
      <p:sp>
        <p:nvSpPr>
          <p:cNvPr id="8" name="Parallelogram 7">
            <a:extLst>
              <a:ext uri="{FF2B5EF4-FFF2-40B4-BE49-F238E27FC236}">
                <a16:creationId xmlns:a16="http://schemas.microsoft.com/office/drawing/2014/main" id="{339CB7D3-F077-401E-ADE4-97BE74D00F0D}"/>
              </a:ext>
            </a:extLst>
          </p:cNvPr>
          <p:cNvSpPr/>
          <p:nvPr userDrawn="1"/>
        </p:nvSpPr>
        <p:spPr>
          <a:xfrm>
            <a:off x="2660905" y="0"/>
            <a:ext cx="9531096" cy="6858000"/>
          </a:xfrm>
          <a:prstGeom prst="parallelogram">
            <a:avLst>
              <a:gd name="adj" fmla="val 99062"/>
            </a:avLst>
          </a:prstGeom>
          <a:solidFill>
            <a:schemeClr val="tx1">
              <a:lumMod val="75000"/>
              <a:lumOff val="25000"/>
              <a:alpha val="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A428340-4EA2-4E28-89E2-C90487B07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7" y="538861"/>
            <a:ext cx="10201719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1C1B9758-A6D8-493C-B1C1-190041CE721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9368" y="1645857"/>
            <a:ext cx="10201719" cy="425507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96354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77C10C8-1630-4F09-9BF3-4C724FCCB58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316678" cy="6248400"/>
          </a:xfrm>
          <a:custGeom>
            <a:avLst/>
            <a:gdLst>
              <a:gd name="connsiteX0" fmla="*/ 4154107 w 9316678"/>
              <a:gd name="connsiteY0" fmla="*/ 0 h 6858000"/>
              <a:gd name="connsiteX1" fmla="*/ 9316678 w 9316678"/>
              <a:gd name="connsiteY1" fmla="*/ 0 h 6858000"/>
              <a:gd name="connsiteX2" fmla="*/ 2435224 w 9316678"/>
              <a:gd name="connsiteY2" fmla="*/ 6858000 h 6858000"/>
              <a:gd name="connsiteX3" fmla="*/ 0 w 9316678"/>
              <a:gd name="connsiteY3" fmla="*/ 6858000 h 6858000"/>
              <a:gd name="connsiteX4" fmla="*/ 0 w 9316678"/>
              <a:gd name="connsiteY4" fmla="*/ 413994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16678" h="6858000">
                <a:moveTo>
                  <a:pt x="4154107" y="0"/>
                </a:moveTo>
                <a:lnTo>
                  <a:pt x="9316678" y="0"/>
                </a:lnTo>
                <a:lnTo>
                  <a:pt x="2435224" y="6858000"/>
                </a:lnTo>
                <a:lnTo>
                  <a:pt x="0" y="6858000"/>
                </a:lnTo>
                <a:lnTo>
                  <a:pt x="0" y="4139949"/>
                </a:lnTo>
                <a:close/>
              </a:path>
            </a:pathLst>
          </a:custGeom>
          <a:blipFill dpi="0" rotWithShape="1">
            <a:blip r:embed="rId2" cstate="email">
              <a:alphaModFix amt="7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Image Placeholder</a:t>
            </a:r>
          </a:p>
        </p:txBody>
      </p:sp>
      <p:sp>
        <p:nvSpPr>
          <p:cNvPr id="3" name="Diamond 2">
            <a:extLst>
              <a:ext uri="{FF2B5EF4-FFF2-40B4-BE49-F238E27FC236}">
                <a16:creationId xmlns:a16="http://schemas.microsoft.com/office/drawing/2014/main" id="{78D9B6F0-8BA7-4A15-BE30-E0884C09ADBC}"/>
              </a:ext>
            </a:extLst>
          </p:cNvPr>
          <p:cNvSpPr/>
          <p:nvPr userDrawn="1"/>
        </p:nvSpPr>
        <p:spPr>
          <a:xfrm>
            <a:off x="794217" y="484034"/>
            <a:ext cx="1517166" cy="1517164"/>
          </a:xfrm>
          <a:prstGeom prst="diamond">
            <a:avLst/>
          </a:prstGeom>
          <a:solidFill>
            <a:schemeClr val="bg1"/>
          </a:solidFill>
          <a:ln>
            <a:noFill/>
          </a:ln>
          <a:effectLst>
            <a:outerShdw blurRad="1066800" dist="457200" dir="5400000" sx="83000" sy="83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Freeform 166">
            <a:extLst>
              <a:ext uri="{FF2B5EF4-FFF2-40B4-BE49-F238E27FC236}">
                <a16:creationId xmlns:a16="http://schemas.microsoft.com/office/drawing/2014/main" id="{F679819B-C36C-467D-BFE3-0E56A71D40A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358156" y="1047973"/>
            <a:ext cx="389288" cy="389287"/>
          </a:xfrm>
          <a:custGeom>
            <a:avLst/>
            <a:gdLst>
              <a:gd name="T0" fmla="*/ 16226 w 634"/>
              <a:gd name="T1" fmla="*/ 37139 h 634"/>
              <a:gd name="T2" fmla="*/ 16226 w 634"/>
              <a:gd name="T3" fmla="*/ 37139 h 634"/>
              <a:gd name="T4" fmla="*/ 37140 w 634"/>
              <a:gd name="T5" fmla="*/ 15865 h 634"/>
              <a:gd name="T6" fmla="*/ 53367 w 634"/>
              <a:gd name="T7" fmla="*/ 15865 h 634"/>
              <a:gd name="T8" fmla="*/ 53367 w 634"/>
              <a:gd name="T9" fmla="*/ 0 h 634"/>
              <a:gd name="T10" fmla="*/ 37140 w 634"/>
              <a:gd name="T11" fmla="*/ 0 h 634"/>
              <a:gd name="T12" fmla="*/ 0 w 634"/>
              <a:gd name="T13" fmla="*/ 37139 h 634"/>
              <a:gd name="T14" fmla="*/ 0 w 634"/>
              <a:gd name="T15" fmla="*/ 53004 h 634"/>
              <a:gd name="T16" fmla="*/ 16226 w 634"/>
              <a:gd name="T17" fmla="*/ 53004 h 634"/>
              <a:gd name="T18" fmla="*/ 16226 w 634"/>
              <a:gd name="T19" fmla="*/ 37139 h 634"/>
              <a:gd name="T20" fmla="*/ 164787 w 634"/>
              <a:gd name="T21" fmla="*/ 106008 h 634"/>
              <a:gd name="T22" fmla="*/ 164787 w 634"/>
              <a:gd name="T23" fmla="*/ 106008 h 634"/>
              <a:gd name="T24" fmla="*/ 122238 w 634"/>
              <a:gd name="T25" fmla="*/ 106008 h 634"/>
              <a:gd name="T26" fmla="*/ 122238 w 634"/>
              <a:gd name="T27" fmla="*/ 58412 h 634"/>
              <a:gd name="T28" fmla="*/ 116830 w 634"/>
              <a:gd name="T29" fmla="*/ 53004 h 634"/>
              <a:gd name="T30" fmla="*/ 106373 w 634"/>
              <a:gd name="T31" fmla="*/ 58412 h 634"/>
              <a:gd name="T32" fmla="*/ 106373 w 634"/>
              <a:gd name="T33" fmla="*/ 116825 h 634"/>
              <a:gd name="T34" fmla="*/ 116830 w 634"/>
              <a:gd name="T35" fmla="*/ 121873 h 634"/>
              <a:gd name="T36" fmla="*/ 164787 w 634"/>
              <a:gd name="T37" fmla="*/ 121873 h 634"/>
              <a:gd name="T38" fmla="*/ 169836 w 634"/>
              <a:gd name="T39" fmla="*/ 116825 h 634"/>
              <a:gd name="T40" fmla="*/ 164787 w 634"/>
              <a:gd name="T41" fmla="*/ 106008 h 634"/>
              <a:gd name="T42" fmla="*/ 212385 w 634"/>
              <a:gd name="T43" fmla="*/ 116825 h 634"/>
              <a:gd name="T44" fmla="*/ 212385 w 634"/>
              <a:gd name="T45" fmla="*/ 116825 h 634"/>
              <a:gd name="T46" fmla="*/ 116830 w 634"/>
              <a:gd name="T47" fmla="*/ 15865 h 634"/>
              <a:gd name="T48" fmla="*/ 16226 w 634"/>
              <a:gd name="T49" fmla="*/ 116825 h 634"/>
              <a:gd name="T50" fmla="*/ 69232 w 634"/>
              <a:gd name="T51" fmla="*/ 201559 h 634"/>
              <a:gd name="T52" fmla="*/ 42549 w 634"/>
              <a:gd name="T53" fmla="*/ 228241 h 634"/>
              <a:gd name="T54" fmla="*/ 63824 w 634"/>
              <a:gd name="T55" fmla="*/ 228241 h 634"/>
              <a:gd name="T56" fmla="*/ 85098 w 634"/>
              <a:gd name="T57" fmla="*/ 206968 h 634"/>
              <a:gd name="T58" fmla="*/ 116830 w 634"/>
              <a:gd name="T59" fmla="*/ 212376 h 634"/>
              <a:gd name="T60" fmla="*/ 143513 w 634"/>
              <a:gd name="T61" fmla="*/ 206968 h 634"/>
              <a:gd name="T62" fmla="*/ 164787 w 634"/>
              <a:gd name="T63" fmla="*/ 228241 h 634"/>
              <a:gd name="T64" fmla="*/ 186062 w 634"/>
              <a:gd name="T65" fmla="*/ 228241 h 634"/>
              <a:gd name="T66" fmla="*/ 164787 w 634"/>
              <a:gd name="T67" fmla="*/ 201559 h 634"/>
              <a:gd name="T68" fmla="*/ 212385 w 634"/>
              <a:gd name="T69" fmla="*/ 116825 h 634"/>
              <a:gd name="T70" fmla="*/ 116830 w 634"/>
              <a:gd name="T71" fmla="*/ 201559 h 634"/>
              <a:gd name="T72" fmla="*/ 116830 w 634"/>
              <a:gd name="T73" fmla="*/ 201559 h 634"/>
              <a:gd name="T74" fmla="*/ 32092 w 634"/>
              <a:gd name="T75" fmla="*/ 116825 h 634"/>
              <a:gd name="T76" fmla="*/ 116830 w 634"/>
              <a:gd name="T77" fmla="*/ 31730 h 634"/>
              <a:gd name="T78" fmla="*/ 201928 w 634"/>
              <a:gd name="T79" fmla="*/ 116825 h 634"/>
              <a:gd name="T80" fmla="*/ 116830 w 634"/>
              <a:gd name="T81" fmla="*/ 201559 h 634"/>
              <a:gd name="T82" fmla="*/ 191110 w 634"/>
              <a:gd name="T83" fmla="*/ 0 h 634"/>
              <a:gd name="T84" fmla="*/ 191110 w 634"/>
              <a:gd name="T85" fmla="*/ 0 h 634"/>
              <a:gd name="T86" fmla="*/ 180653 w 634"/>
              <a:gd name="T87" fmla="*/ 0 h 634"/>
              <a:gd name="T88" fmla="*/ 180653 w 634"/>
              <a:gd name="T89" fmla="*/ 15865 h 634"/>
              <a:gd name="T90" fmla="*/ 191110 w 634"/>
              <a:gd name="T91" fmla="*/ 15865 h 634"/>
              <a:gd name="T92" fmla="*/ 212385 w 634"/>
              <a:gd name="T93" fmla="*/ 37139 h 634"/>
              <a:gd name="T94" fmla="*/ 212385 w 634"/>
              <a:gd name="T95" fmla="*/ 53004 h 634"/>
              <a:gd name="T96" fmla="*/ 228250 w 634"/>
              <a:gd name="T97" fmla="*/ 53004 h 634"/>
              <a:gd name="T98" fmla="*/ 228250 w 634"/>
              <a:gd name="T99" fmla="*/ 37139 h 634"/>
              <a:gd name="T100" fmla="*/ 191110 w 634"/>
              <a:gd name="T101" fmla="*/ 0 h 634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634" h="634">
                <a:moveTo>
                  <a:pt x="45" y="103"/>
                </a:moveTo>
                <a:lnTo>
                  <a:pt x="45" y="103"/>
                </a:lnTo>
                <a:cubicBezTo>
                  <a:pt x="45" y="74"/>
                  <a:pt x="74" y="44"/>
                  <a:pt x="103" y="44"/>
                </a:cubicBezTo>
                <a:cubicBezTo>
                  <a:pt x="148" y="44"/>
                  <a:pt x="148" y="44"/>
                  <a:pt x="148" y="44"/>
                </a:cubicBezTo>
                <a:cubicBezTo>
                  <a:pt x="148" y="0"/>
                  <a:pt x="148" y="0"/>
                  <a:pt x="148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45" y="0"/>
                  <a:pt x="0" y="44"/>
                  <a:pt x="0" y="103"/>
                </a:cubicBezTo>
                <a:cubicBezTo>
                  <a:pt x="0" y="147"/>
                  <a:pt x="0" y="147"/>
                  <a:pt x="0" y="147"/>
                </a:cubicBezTo>
                <a:cubicBezTo>
                  <a:pt x="30" y="147"/>
                  <a:pt x="45" y="147"/>
                  <a:pt x="45" y="147"/>
                </a:cubicBezTo>
                <a:lnTo>
                  <a:pt x="45" y="103"/>
                </a:lnTo>
                <a:close/>
                <a:moveTo>
                  <a:pt x="457" y="294"/>
                </a:moveTo>
                <a:lnTo>
                  <a:pt x="457" y="294"/>
                </a:lnTo>
                <a:cubicBezTo>
                  <a:pt x="339" y="294"/>
                  <a:pt x="339" y="294"/>
                  <a:pt x="339" y="294"/>
                </a:cubicBezTo>
                <a:cubicBezTo>
                  <a:pt x="339" y="162"/>
                  <a:pt x="339" y="162"/>
                  <a:pt x="339" y="162"/>
                </a:cubicBezTo>
                <a:cubicBezTo>
                  <a:pt x="339" y="147"/>
                  <a:pt x="324" y="147"/>
                  <a:pt x="324" y="147"/>
                </a:cubicBezTo>
                <a:cubicBezTo>
                  <a:pt x="310" y="147"/>
                  <a:pt x="295" y="147"/>
                  <a:pt x="295" y="162"/>
                </a:cubicBezTo>
                <a:cubicBezTo>
                  <a:pt x="295" y="324"/>
                  <a:pt x="295" y="324"/>
                  <a:pt x="295" y="324"/>
                </a:cubicBezTo>
                <a:cubicBezTo>
                  <a:pt x="295" y="324"/>
                  <a:pt x="310" y="338"/>
                  <a:pt x="324" y="338"/>
                </a:cubicBezTo>
                <a:cubicBezTo>
                  <a:pt x="457" y="338"/>
                  <a:pt x="457" y="338"/>
                  <a:pt x="457" y="338"/>
                </a:cubicBezTo>
                <a:cubicBezTo>
                  <a:pt x="471" y="338"/>
                  <a:pt x="471" y="324"/>
                  <a:pt x="471" y="324"/>
                </a:cubicBezTo>
                <a:cubicBezTo>
                  <a:pt x="471" y="309"/>
                  <a:pt x="471" y="294"/>
                  <a:pt x="457" y="294"/>
                </a:cubicBezTo>
                <a:close/>
                <a:moveTo>
                  <a:pt x="589" y="324"/>
                </a:moveTo>
                <a:lnTo>
                  <a:pt x="589" y="324"/>
                </a:lnTo>
                <a:cubicBezTo>
                  <a:pt x="589" y="162"/>
                  <a:pt x="471" y="44"/>
                  <a:pt x="324" y="44"/>
                </a:cubicBezTo>
                <a:cubicBezTo>
                  <a:pt x="162" y="44"/>
                  <a:pt x="45" y="162"/>
                  <a:pt x="45" y="324"/>
                </a:cubicBezTo>
                <a:cubicBezTo>
                  <a:pt x="45" y="427"/>
                  <a:pt x="103" y="515"/>
                  <a:pt x="192" y="559"/>
                </a:cubicBezTo>
                <a:cubicBezTo>
                  <a:pt x="118" y="633"/>
                  <a:pt x="118" y="633"/>
                  <a:pt x="118" y="633"/>
                </a:cubicBezTo>
                <a:cubicBezTo>
                  <a:pt x="177" y="633"/>
                  <a:pt x="177" y="633"/>
                  <a:pt x="177" y="633"/>
                </a:cubicBezTo>
                <a:cubicBezTo>
                  <a:pt x="236" y="574"/>
                  <a:pt x="236" y="574"/>
                  <a:pt x="236" y="574"/>
                </a:cubicBezTo>
                <a:cubicBezTo>
                  <a:pt x="265" y="589"/>
                  <a:pt x="295" y="589"/>
                  <a:pt x="324" y="589"/>
                </a:cubicBezTo>
                <a:cubicBezTo>
                  <a:pt x="354" y="589"/>
                  <a:pt x="383" y="589"/>
                  <a:pt x="398" y="574"/>
                </a:cubicBezTo>
                <a:cubicBezTo>
                  <a:pt x="457" y="633"/>
                  <a:pt x="457" y="633"/>
                  <a:pt x="457" y="633"/>
                </a:cubicBezTo>
                <a:cubicBezTo>
                  <a:pt x="516" y="633"/>
                  <a:pt x="516" y="633"/>
                  <a:pt x="516" y="633"/>
                </a:cubicBezTo>
                <a:cubicBezTo>
                  <a:pt x="457" y="559"/>
                  <a:pt x="457" y="559"/>
                  <a:pt x="457" y="559"/>
                </a:cubicBezTo>
                <a:cubicBezTo>
                  <a:pt x="530" y="515"/>
                  <a:pt x="589" y="427"/>
                  <a:pt x="589" y="324"/>
                </a:cubicBezTo>
                <a:close/>
                <a:moveTo>
                  <a:pt x="324" y="559"/>
                </a:moveTo>
                <a:lnTo>
                  <a:pt x="324" y="559"/>
                </a:lnTo>
                <a:cubicBezTo>
                  <a:pt x="192" y="559"/>
                  <a:pt x="89" y="456"/>
                  <a:pt x="89" y="324"/>
                </a:cubicBezTo>
                <a:cubicBezTo>
                  <a:pt x="89" y="192"/>
                  <a:pt x="192" y="88"/>
                  <a:pt x="324" y="88"/>
                </a:cubicBezTo>
                <a:cubicBezTo>
                  <a:pt x="457" y="88"/>
                  <a:pt x="560" y="192"/>
                  <a:pt x="560" y="324"/>
                </a:cubicBezTo>
                <a:cubicBezTo>
                  <a:pt x="560" y="456"/>
                  <a:pt x="457" y="559"/>
                  <a:pt x="324" y="559"/>
                </a:cubicBezTo>
                <a:close/>
                <a:moveTo>
                  <a:pt x="530" y="0"/>
                </a:moveTo>
                <a:lnTo>
                  <a:pt x="530" y="0"/>
                </a:lnTo>
                <a:cubicBezTo>
                  <a:pt x="501" y="0"/>
                  <a:pt x="501" y="0"/>
                  <a:pt x="501" y="0"/>
                </a:cubicBezTo>
                <a:cubicBezTo>
                  <a:pt x="501" y="44"/>
                  <a:pt x="501" y="44"/>
                  <a:pt x="501" y="44"/>
                </a:cubicBezTo>
                <a:cubicBezTo>
                  <a:pt x="530" y="44"/>
                  <a:pt x="530" y="44"/>
                  <a:pt x="530" y="44"/>
                </a:cubicBezTo>
                <a:cubicBezTo>
                  <a:pt x="575" y="44"/>
                  <a:pt x="589" y="74"/>
                  <a:pt x="589" y="103"/>
                </a:cubicBezTo>
                <a:cubicBezTo>
                  <a:pt x="589" y="147"/>
                  <a:pt x="589" y="147"/>
                  <a:pt x="589" y="147"/>
                </a:cubicBezTo>
                <a:cubicBezTo>
                  <a:pt x="604" y="147"/>
                  <a:pt x="604" y="147"/>
                  <a:pt x="633" y="147"/>
                </a:cubicBezTo>
                <a:cubicBezTo>
                  <a:pt x="633" y="103"/>
                  <a:pt x="633" y="103"/>
                  <a:pt x="633" y="103"/>
                </a:cubicBezTo>
                <a:cubicBezTo>
                  <a:pt x="633" y="44"/>
                  <a:pt x="589" y="0"/>
                  <a:pt x="53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91431" tIns="45716" rIns="91431" bIns="45716" anchor="ctr"/>
          <a:lstStyle/>
          <a:p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5F80DB8-237D-4096-A8D7-742F6712DE9E}"/>
              </a:ext>
            </a:extLst>
          </p:cNvPr>
          <p:cNvCxnSpPr>
            <a:cxnSpLocks/>
          </p:cNvCxnSpPr>
          <p:nvPr userDrawn="1"/>
        </p:nvCxnSpPr>
        <p:spPr>
          <a:xfrm>
            <a:off x="6443637" y="4650756"/>
            <a:ext cx="4629150" cy="0"/>
          </a:xfrm>
          <a:prstGeom prst="line">
            <a:avLst/>
          </a:prstGeom>
          <a:ln w="9525" cap="flat" cmpd="sng" algn="ctr">
            <a:solidFill>
              <a:srgbClr val="E44C1C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44F339D-62AF-4CFC-A2CC-681B4FED223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43611" y="3478719"/>
            <a:ext cx="4629176" cy="626621"/>
          </a:xfrm>
        </p:spPr>
        <p:txBody>
          <a:bodyPr anchor="ctr">
            <a:noAutofit/>
          </a:bodyPr>
          <a:lstStyle>
            <a:lvl1pPr marL="0" algn="l" defTabSz="914400" rtl="0" eaLnBrk="1" latinLnBrk="0" hangingPunct="1">
              <a:lnSpc>
                <a:spcPct val="80000"/>
              </a:lnSpc>
              <a:defRPr lang="en-GB" sz="5400" kern="1200" spc="-151" dirty="0">
                <a:solidFill>
                  <a:srgbClr val="0070C0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Break type</a:t>
            </a:r>
            <a:endParaRPr lang="en-GB" dirty="0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8D6C472F-B253-4820-9E04-EE5C219D8B3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43637" y="4155060"/>
            <a:ext cx="4629150" cy="396256"/>
          </a:xfrm>
        </p:spPr>
        <p:txBody>
          <a:bodyPr anchor="ctr">
            <a:noAutofit/>
          </a:bodyPr>
          <a:lstStyle>
            <a:lvl1pPr marL="0" algn="l" defTabSz="914400" rtl="0" eaLnBrk="1" latinLnBrk="0" hangingPunct="1">
              <a:defRPr lang="en-GB" sz="24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Further info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5487485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489B0F93-DE51-4048-84B4-C913A91C0055}"/>
              </a:ext>
            </a:extLst>
          </p:cNvPr>
          <p:cNvGrpSpPr/>
          <p:nvPr userDrawn="1"/>
        </p:nvGrpSpPr>
        <p:grpSpPr>
          <a:xfrm>
            <a:off x="9527616" y="666750"/>
            <a:ext cx="1940484" cy="1899048"/>
            <a:chOff x="2569485" y="4937447"/>
            <a:chExt cx="464344" cy="406400"/>
          </a:xfrm>
          <a:solidFill>
            <a:schemeClr val="tx1">
              <a:alpha val="7000"/>
            </a:schemeClr>
          </a:solidFill>
        </p:grpSpPr>
        <p:sp>
          <p:nvSpPr>
            <p:cNvPr id="9" name="AutoShape 103">
              <a:extLst>
                <a:ext uri="{FF2B5EF4-FFF2-40B4-BE49-F238E27FC236}">
                  <a16:creationId xmlns:a16="http://schemas.microsoft.com/office/drawing/2014/main" id="{BCFA6311-E515-4D91-8632-ED973155EA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2510" y="5009678"/>
              <a:ext cx="166688" cy="1095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60" y="0"/>
                  </a:moveTo>
                  <a:cubicBezTo>
                    <a:pt x="9461" y="0"/>
                    <a:pt x="0" y="9233"/>
                    <a:pt x="0" y="20160"/>
                  </a:cubicBezTo>
                  <a:cubicBezTo>
                    <a:pt x="0" y="20954"/>
                    <a:pt x="420" y="21600"/>
                    <a:pt x="939" y="21600"/>
                  </a:cubicBezTo>
                  <a:cubicBezTo>
                    <a:pt x="1457" y="21600"/>
                    <a:pt x="1878" y="20954"/>
                    <a:pt x="1878" y="20160"/>
                  </a:cubicBezTo>
                  <a:cubicBezTo>
                    <a:pt x="1878" y="10956"/>
                    <a:pt x="10655" y="2880"/>
                    <a:pt x="20660" y="2880"/>
                  </a:cubicBezTo>
                  <a:cubicBezTo>
                    <a:pt x="21179" y="2880"/>
                    <a:pt x="21600" y="2234"/>
                    <a:pt x="21600" y="1440"/>
                  </a:cubicBezTo>
                  <a:cubicBezTo>
                    <a:pt x="21600" y="645"/>
                    <a:pt x="21179" y="0"/>
                    <a:pt x="20660" y="0"/>
                  </a:cubicBezTo>
                </a:path>
              </a:pathLst>
            </a:custGeom>
            <a:grpFill/>
            <a:ln>
              <a:solidFill>
                <a:schemeClr val="bg2"/>
              </a:solidFill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algn="ctr" defTabSz="22859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0" name="AutoShape 104">
              <a:extLst>
                <a:ext uri="{FF2B5EF4-FFF2-40B4-BE49-F238E27FC236}">
                  <a16:creationId xmlns:a16="http://schemas.microsoft.com/office/drawing/2014/main" id="{D85A050E-823B-451A-8B49-2924F5CBD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9485" y="4937447"/>
              <a:ext cx="464344" cy="406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6971"/>
                  </a:moveTo>
                  <a:cubicBezTo>
                    <a:pt x="10181" y="16971"/>
                    <a:pt x="9546" y="16918"/>
                    <a:pt x="8912" y="16811"/>
                  </a:cubicBezTo>
                  <a:cubicBezTo>
                    <a:pt x="8847" y="16800"/>
                    <a:pt x="8781" y="16794"/>
                    <a:pt x="8716" y="16794"/>
                  </a:cubicBezTo>
                  <a:cubicBezTo>
                    <a:pt x="8315" y="16794"/>
                    <a:pt x="7931" y="16999"/>
                    <a:pt x="7673" y="17359"/>
                  </a:cubicBezTo>
                  <a:cubicBezTo>
                    <a:pt x="7384" y="17761"/>
                    <a:pt x="6563" y="18657"/>
                    <a:pt x="5591" y="19318"/>
                  </a:cubicBezTo>
                  <a:cubicBezTo>
                    <a:pt x="5854" y="18628"/>
                    <a:pt x="6060" y="17853"/>
                    <a:pt x="6074" y="17056"/>
                  </a:cubicBezTo>
                  <a:cubicBezTo>
                    <a:pt x="6078" y="17006"/>
                    <a:pt x="6080" y="16956"/>
                    <a:pt x="6080" y="16914"/>
                  </a:cubicBezTo>
                  <a:cubicBezTo>
                    <a:pt x="6080" y="16334"/>
                    <a:pt x="5796" y="15803"/>
                    <a:pt x="5344" y="15540"/>
                  </a:cubicBezTo>
                  <a:cubicBezTo>
                    <a:pt x="2843" y="14080"/>
                    <a:pt x="1349" y="11731"/>
                    <a:pt x="1349" y="9257"/>
                  </a:cubicBezTo>
                  <a:cubicBezTo>
                    <a:pt x="1349" y="5003"/>
                    <a:pt x="5588" y="1542"/>
                    <a:pt x="10800" y="1542"/>
                  </a:cubicBezTo>
                  <a:cubicBezTo>
                    <a:pt x="16011" y="1542"/>
                    <a:pt x="20249" y="5003"/>
                    <a:pt x="20249" y="9257"/>
                  </a:cubicBezTo>
                  <a:cubicBezTo>
                    <a:pt x="20249" y="13510"/>
                    <a:pt x="16011" y="16971"/>
                    <a:pt x="10800" y="16971"/>
                  </a:cubicBezTo>
                  <a:moveTo>
                    <a:pt x="10800" y="0"/>
                  </a:moveTo>
                  <a:cubicBezTo>
                    <a:pt x="4835" y="0"/>
                    <a:pt x="0" y="4144"/>
                    <a:pt x="0" y="9257"/>
                  </a:cubicBezTo>
                  <a:cubicBezTo>
                    <a:pt x="0" y="12440"/>
                    <a:pt x="1875" y="15248"/>
                    <a:pt x="4730" y="16914"/>
                  </a:cubicBezTo>
                  <a:cubicBezTo>
                    <a:pt x="4730" y="16935"/>
                    <a:pt x="4724" y="16949"/>
                    <a:pt x="4724" y="16971"/>
                  </a:cubicBezTo>
                  <a:cubicBezTo>
                    <a:pt x="4724" y="18354"/>
                    <a:pt x="3821" y="19843"/>
                    <a:pt x="3423" y="20625"/>
                  </a:cubicBezTo>
                  <a:lnTo>
                    <a:pt x="3425" y="20625"/>
                  </a:lnTo>
                  <a:cubicBezTo>
                    <a:pt x="3393" y="20709"/>
                    <a:pt x="3374" y="20802"/>
                    <a:pt x="3374" y="20900"/>
                  </a:cubicBezTo>
                  <a:cubicBezTo>
                    <a:pt x="3374" y="21287"/>
                    <a:pt x="3648" y="21600"/>
                    <a:pt x="3986" y="21600"/>
                  </a:cubicBezTo>
                  <a:cubicBezTo>
                    <a:pt x="4049" y="21600"/>
                    <a:pt x="4161" y="21580"/>
                    <a:pt x="4158" y="21590"/>
                  </a:cubicBezTo>
                  <a:cubicBezTo>
                    <a:pt x="6268" y="21195"/>
                    <a:pt x="8255" y="18979"/>
                    <a:pt x="8716" y="18338"/>
                  </a:cubicBezTo>
                  <a:cubicBezTo>
                    <a:pt x="9391" y="18451"/>
                    <a:pt x="10086" y="18514"/>
                    <a:pt x="10800" y="18514"/>
                  </a:cubicBezTo>
                  <a:cubicBezTo>
                    <a:pt x="16764" y="18514"/>
                    <a:pt x="21600" y="14369"/>
                    <a:pt x="21600" y="9257"/>
                  </a:cubicBezTo>
                  <a:cubicBezTo>
                    <a:pt x="21600" y="4144"/>
                    <a:pt x="16764" y="0"/>
                    <a:pt x="10800" y="0"/>
                  </a:cubicBezTo>
                </a:path>
              </a:pathLst>
            </a:custGeom>
            <a:grpFill/>
            <a:ln>
              <a:solidFill>
                <a:schemeClr val="bg2"/>
              </a:solidFill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algn="ctr" defTabSz="22859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02CA826C-470A-4003-9E44-7148D1A38276}"/>
              </a:ext>
            </a:extLst>
          </p:cNvPr>
          <p:cNvSpPr/>
          <p:nvPr userDrawn="1"/>
        </p:nvSpPr>
        <p:spPr>
          <a:xfrm>
            <a:off x="342900" y="340945"/>
            <a:ext cx="11534775" cy="5779885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E459D8-1C47-40EA-A6BE-3A619F2371EB}"/>
              </a:ext>
            </a:extLst>
          </p:cNvPr>
          <p:cNvSpPr txBox="1"/>
          <p:nvPr userDrawn="1"/>
        </p:nvSpPr>
        <p:spPr>
          <a:xfrm>
            <a:off x="800100" y="1551563"/>
            <a:ext cx="10744200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CIPP values your opinion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en-GB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Please complete the online feedback</a:t>
            </a:r>
            <a:br>
              <a:rPr lang="en-GB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using the link that we shall email to you after the course</a:t>
            </a:r>
            <a:endParaRPr lang="id-ID" sz="4400" b="1" i="1" kern="12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Calibri"/>
            </a:endParaRPr>
          </a:p>
          <a:p>
            <a:endParaRPr lang="en-GB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CF68499-E43D-5946-8F24-4D2BF8DA5D7D}"/>
              </a:ext>
            </a:extLst>
          </p:cNvPr>
          <p:cNvGrpSpPr/>
          <p:nvPr userDrawn="1"/>
        </p:nvGrpSpPr>
        <p:grpSpPr>
          <a:xfrm>
            <a:off x="85982" y="6347016"/>
            <a:ext cx="1047231" cy="461523"/>
            <a:chOff x="743531" y="6426042"/>
            <a:chExt cx="1047231" cy="461523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20273AF4-962D-8240-B8B3-B6F1F20BC8D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8319" y="6429992"/>
              <a:ext cx="207860" cy="207048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70CDC206-BF7B-6D4D-B011-3AD30575491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1894" y="6430289"/>
              <a:ext cx="214300" cy="214300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DCE199D2-2ABB-F94E-8FCA-D2FF8DD1EA4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71909" y="6430289"/>
              <a:ext cx="214300" cy="214300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29DEBD59-2528-574F-9F00-42F690C4EF2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01924" y="6426042"/>
              <a:ext cx="223946" cy="223946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71405F3-8F14-3C40-A0CE-D3D03DD9C0EB}"/>
                </a:ext>
              </a:extLst>
            </p:cNvPr>
            <p:cNvSpPr txBox="1"/>
            <p:nvPr userDrawn="1"/>
          </p:nvSpPr>
          <p:spPr>
            <a:xfrm>
              <a:off x="743531" y="6610566"/>
              <a:ext cx="10472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>
                  <a:solidFill>
                    <a:srgbClr val="FFC000"/>
                  </a:solidFill>
                </a:rPr>
                <a:t>cipp.org.uk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76BC1642-C18A-8B42-B11C-4019E251A1C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28759" y="6668401"/>
              <a:ext cx="854869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B5A4577-84D1-F048-8E92-BCF378E6BFD4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29">
            <a:extLst>
              <a:ext uri="{FF2B5EF4-FFF2-40B4-BE49-F238E27FC236}">
                <a16:creationId xmlns:a16="http://schemas.microsoft.com/office/drawing/2014/main" id="{3419B21D-A781-864D-A3E0-982C51AF2AF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10095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als (CP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2811787" y="-2"/>
            <a:ext cx="9380215" cy="6858001"/>
          </a:xfrm>
          <a:custGeom>
            <a:avLst/>
            <a:gdLst>
              <a:gd name="connsiteX0" fmla="*/ 3585627 w 9380215"/>
              <a:gd name="connsiteY0" fmla="*/ 3240245 h 6858000"/>
              <a:gd name="connsiteX1" fmla="*/ 7217586 w 9380215"/>
              <a:gd name="connsiteY1" fmla="*/ 3240245 h 6858000"/>
              <a:gd name="connsiteX2" fmla="*/ 3631957 w 9380215"/>
              <a:gd name="connsiteY2" fmla="*/ 6858000 h 6858000"/>
              <a:gd name="connsiteX3" fmla="*/ 0 w 9380215"/>
              <a:gd name="connsiteY3" fmla="*/ 6858000 h 6858000"/>
              <a:gd name="connsiteX4" fmla="*/ 8157626 w 9380215"/>
              <a:gd name="connsiteY4" fmla="*/ 2558073 h 6858000"/>
              <a:gd name="connsiteX5" fmla="*/ 9380214 w 9380215"/>
              <a:gd name="connsiteY5" fmla="*/ 2558073 h 6858000"/>
              <a:gd name="connsiteX6" fmla="*/ 9380215 w 9380215"/>
              <a:gd name="connsiteY6" fmla="*/ 4989031 h 6858000"/>
              <a:gd name="connsiteX7" fmla="*/ 8203956 w 9380215"/>
              <a:gd name="connsiteY7" fmla="*/ 6175828 h 6858000"/>
              <a:gd name="connsiteX8" fmla="*/ 4571997 w 9380215"/>
              <a:gd name="connsiteY8" fmla="*/ 6175828 h 6858000"/>
              <a:gd name="connsiteX9" fmla="*/ 6816031 w 9380215"/>
              <a:gd name="connsiteY9" fmla="*/ 0 h 6858000"/>
              <a:gd name="connsiteX10" fmla="*/ 9380214 w 9380215"/>
              <a:gd name="connsiteY10" fmla="*/ 0 h 6858000"/>
              <a:gd name="connsiteX11" fmla="*/ 9380214 w 9380215"/>
              <a:gd name="connsiteY11" fmla="*/ 1077343 h 6858000"/>
              <a:gd name="connsiteX12" fmla="*/ 7383900 w 9380215"/>
              <a:gd name="connsiteY12" fmla="*/ 3091543 h 6858000"/>
              <a:gd name="connsiteX13" fmla="*/ 3751941 w 9380215"/>
              <a:gd name="connsiteY13" fmla="*/ 309154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380215" h="6858000">
                <a:moveTo>
                  <a:pt x="3585627" y="3240245"/>
                </a:moveTo>
                <a:lnTo>
                  <a:pt x="7217586" y="3240245"/>
                </a:lnTo>
                <a:lnTo>
                  <a:pt x="3631957" y="6858000"/>
                </a:lnTo>
                <a:lnTo>
                  <a:pt x="0" y="6858000"/>
                </a:lnTo>
                <a:close/>
                <a:moveTo>
                  <a:pt x="8157626" y="2558073"/>
                </a:moveTo>
                <a:lnTo>
                  <a:pt x="9380214" y="2558073"/>
                </a:lnTo>
                <a:lnTo>
                  <a:pt x="9380215" y="4989031"/>
                </a:lnTo>
                <a:lnTo>
                  <a:pt x="8203956" y="6175828"/>
                </a:lnTo>
                <a:lnTo>
                  <a:pt x="4571997" y="6175828"/>
                </a:lnTo>
                <a:close/>
                <a:moveTo>
                  <a:pt x="6816031" y="0"/>
                </a:moveTo>
                <a:lnTo>
                  <a:pt x="9380214" y="0"/>
                </a:lnTo>
                <a:lnTo>
                  <a:pt x="9380214" y="1077343"/>
                </a:lnTo>
                <a:lnTo>
                  <a:pt x="7383900" y="3091543"/>
                </a:lnTo>
                <a:lnTo>
                  <a:pt x="3751941" y="3091543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5358B2-3F26-4C75-87BD-C8D0D85E9681}"/>
              </a:ext>
            </a:extLst>
          </p:cNvPr>
          <p:cNvSpPr txBox="1"/>
          <p:nvPr userDrawn="1"/>
        </p:nvSpPr>
        <p:spPr>
          <a:xfrm>
            <a:off x="202118" y="438447"/>
            <a:ext cx="740518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0">
                <a:solidFill>
                  <a:schemeClr val="tx1"/>
                </a:solidFill>
              </a:rPr>
              <a:t>Continuing</a:t>
            </a:r>
            <a:r>
              <a:rPr lang="en-GB" b="1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GB" b="1">
                <a:solidFill>
                  <a:srgbClr val="0070C0"/>
                </a:solidFill>
              </a:rPr>
              <a:t>your payroll/pensions education</a:t>
            </a:r>
            <a:r>
              <a:rPr lang="en-GB">
                <a:solidFill>
                  <a:srgbClr val="0070C0"/>
                </a:solidFill>
              </a:rPr>
              <a:t> </a:t>
            </a: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is essential to keep</a:t>
            </a:r>
          </a:p>
          <a:p>
            <a:pPr marL="266700" indent="-266700">
              <a:buFont typeface="Arial" panose="020B0604020202020204" pitchFamily="34" charset="0"/>
              <a:buNone/>
            </a:pP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     your knowledge up to date about the latest legislative and      technological developments.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Enrol</a:t>
            </a:r>
            <a:r>
              <a:rPr lang="en-GB" b="1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on the </a:t>
            </a:r>
            <a:r>
              <a:rPr lang="en-GB" b="1">
                <a:solidFill>
                  <a:srgbClr val="0070C0"/>
                </a:solidFill>
              </a:rPr>
              <a:t>next year of the Foundation Degree </a:t>
            </a: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to enhance your skills and knowledge.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Make sure you </a:t>
            </a:r>
            <a:r>
              <a:rPr lang="en-GB" b="1">
                <a:solidFill>
                  <a:srgbClr val="0070C0"/>
                </a:solidFill>
              </a:rPr>
              <a:t>log any learning and development / CPD activity</a:t>
            </a: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 you undertake in your CPD log.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When you qualify as a Full member, you will need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     to</a:t>
            </a:r>
            <a:r>
              <a:rPr lang="en-GB" b="0">
                <a:solidFill>
                  <a:srgbClr val="0070C0"/>
                </a:solidFill>
              </a:rPr>
              <a:t> </a:t>
            </a:r>
            <a:r>
              <a:rPr lang="en-GB" b="1">
                <a:solidFill>
                  <a:srgbClr val="0070C0"/>
                </a:solidFill>
              </a:rPr>
              <a:t>maintain CPD</a:t>
            </a:r>
            <a:r>
              <a:rPr lang="en-GB" b="1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to continue using the designatory letters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     and to upgrade to Fellow membership. Establishing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     the CPD habit now will also benefit your studies.</a:t>
            </a:r>
          </a:p>
          <a:p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D36B47-70CC-4C3E-B398-32AD75726D55}"/>
              </a:ext>
            </a:extLst>
          </p:cNvPr>
          <p:cNvSpPr txBox="1"/>
          <p:nvPr userDrawn="1"/>
        </p:nvSpPr>
        <p:spPr>
          <a:xfrm>
            <a:off x="171210" y="3890845"/>
            <a:ext cx="42047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solidFill>
                  <a:srgbClr val="0070C0"/>
                </a:solidFill>
              </a:rPr>
              <a:t>Continuing Professional Development</a:t>
            </a:r>
          </a:p>
        </p:txBody>
      </p:sp>
      <p:pic>
        <p:nvPicPr>
          <p:cNvPr id="17" name="Picture 16" descr="Logo&#10;&#10;Description automatically generated">
            <a:extLst>
              <a:ext uri="{FF2B5EF4-FFF2-40B4-BE49-F238E27FC236}">
                <a16:creationId xmlns:a16="http://schemas.microsoft.com/office/drawing/2014/main" id="{F378D0E8-1153-BA4E-8EBC-D7949E543D1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492" y="5941006"/>
            <a:ext cx="855095" cy="719990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AEDBD502-B259-5B4A-9324-4CAFF248FEB7}"/>
              </a:ext>
            </a:extLst>
          </p:cNvPr>
          <p:cNvGrpSpPr/>
          <p:nvPr userDrawn="1"/>
        </p:nvGrpSpPr>
        <p:grpSpPr>
          <a:xfrm>
            <a:off x="85982" y="6347016"/>
            <a:ext cx="1047231" cy="461523"/>
            <a:chOff x="743531" y="6426042"/>
            <a:chExt cx="1047231" cy="461523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E0E33F9A-AC9C-1941-9D96-C49F3B1A5F0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8319" y="6429992"/>
              <a:ext cx="207860" cy="207048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85B883F1-770A-0E4D-90A6-96149B10A5C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1894" y="6430289"/>
              <a:ext cx="214300" cy="214300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FFF09C68-0A03-9843-A60F-ECAF827EFB5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71909" y="6430289"/>
              <a:ext cx="214300" cy="214300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FA6427A6-0D92-A645-A5BD-B19E82636FC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01924" y="6426042"/>
              <a:ext cx="223946" cy="223946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82764E1-2B90-794A-8B11-2D6342F508E8}"/>
                </a:ext>
              </a:extLst>
            </p:cNvPr>
            <p:cNvSpPr txBox="1"/>
            <p:nvPr userDrawn="1"/>
          </p:nvSpPr>
          <p:spPr>
            <a:xfrm>
              <a:off x="743531" y="6610566"/>
              <a:ext cx="10472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>
                  <a:solidFill>
                    <a:srgbClr val="FFC000"/>
                  </a:solidFill>
                </a:rPr>
                <a:t>cipp.org.uk</a:t>
              </a: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E5478892-A495-224A-BEBF-3ECE8BEDA74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28759" y="6668401"/>
              <a:ext cx="854869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87540982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lp and advic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58BEEAB-A87E-4D85-A0ED-375A81F7715A}"/>
              </a:ext>
            </a:extLst>
          </p:cNvPr>
          <p:cNvSpPr/>
          <p:nvPr userDrawn="1"/>
        </p:nvSpPr>
        <p:spPr>
          <a:xfrm>
            <a:off x="5449477" y="0"/>
            <a:ext cx="160502" cy="6858000"/>
          </a:xfrm>
          <a:prstGeom prst="rect">
            <a:avLst/>
          </a:prstGeom>
          <a:solidFill>
            <a:srgbClr val="0AB6B6"/>
          </a:solidFill>
          <a:ln>
            <a:solidFill>
              <a:srgbClr val="0AB6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209550D-CC6D-46E0-8B6E-527092B9AD84}"/>
              </a:ext>
            </a:extLst>
          </p:cNvPr>
          <p:cNvSpPr/>
          <p:nvPr userDrawn="1"/>
        </p:nvSpPr>
        <p:spPr>
          <a:xfrm>
            <a:off x="5533285" y="0"/>
            <a:ext cx="6658715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Pentagon 10">
            <a:extLst>
              <a:ext uri="{FF2B5EF4-FFF2-40B4-BE49-F238E27FC236}">
                <a16:creationId xmlns:a16="http://schemas.microsoft.com/office/drawing/2014/main" id="{4A5762F0-9B6C-41A5-8F9A-073454F6BEFF}"/>
              </a:ext>
            </a:extLst>
          </p:cNvPr>
          <p:cNvSpPr/>
          <p:nvPr userDrawn="1"/>
        </p:nvSpPr>
        <p:spPr>
          <a:xfrm>
            <a:off x="5394680" y="382117"/>
            <a:ext cx="1726329" cy="1219836"/>
          </a:xfrm>
          <a:prstGeom prst="homePlat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270000" dist="50800" dir="5400000" sx="82000" sy="82000" algn="ctr" rotWithShape="0">
              <a:srgbClr val="000000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row: Pentagon 11">
            <a:extLst>
              <a:ext uri="{FF2B5EF4-FFF2-40B4-BE49-F238E27FC236}">
                <a16:creationId xmlns:a16="http://schemas.microsoft.com/office/drawing/2014/main" id="{A5E97F07-36DB-4C94-9F07-1A7E3792284C}"/>
              </a:ext>
            </a:extLst>
          </p:cNvPr>
          <p:cNvSpPr/>
          <p:nvPr userDrawn="1"/>
        </p:nvSpPr>
        <p:spPr>
          <a:xfrm>
            <a:off x="5397790" y="2017526"/>
            <a:ext cx="1726330" cy="1219836"/>
          </a:xfrm>
          <a:prstGeom prst="homePlate">
            <a:avLst/>
          </a:prstGeom>
          <a:solidFill>
            <a:srgbClr val="FFC248"/>
          </a:solidFill>
          <a:ln>
            <a:noFill/>
          </a:ln>
          <a:effectLst>
            <a:outerShdw blurRad="1270000" dist="50800" dir="5400000" sx="82000" sy="82000" algn="ctr" rotWithShape="0">
              <a:srgbClr val="000000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row: Pentagon 12">
            <a:extLst>
              <a:ext uri="{FF2B5EF4-FFF2-40B4-BE49-F238E27FC236}">
                <a16:creationId xmlns:a16="http://schemas.microsoft.com/office/drawing/2014/main" id="{525D1908-B1BE-427B-A6A6-3C3FBCAFDC8B}"/>
              </a:ext>
            </a:extLst>
          </p:cNvPr>
          <p:cNvSpPr/>
          <p:nvPr userDrawn="1"/>
        </p:nvSpPr>
        <p:spPr>
          <a:xfrm>
            <a:off x="5394680" y="3652935"/>
            <a:ext cx="1726330" cy="1219836"/>
          </a:xfrm>
          <a:prstGeom prst="homePlat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270000" dist="50800" dir="5400000" sx="82000" sy="82000" algn="ctr" rotWithShape="0">
              <a:srgbClr val="000000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row: Pentagon 18">
            <a:extLst>
              <a:ext uri="{FF2B5EF4-FFF2-40B4-BE49-F238E27FC236}">
                <a16:creationId xmlns:a16="http://schemas.microsoft.com/office/drawing/2014/main" id="{E94FC084-C37C-418B-8801-F445FE30C41E}"/>
              </a:ext>
            </a:extLst>
          </p:cNvPr>
          <p:cNvSpPr/>
          <p:nvPr userDrawn="1"/>
        </p:nvSpPr>
        <p:spPr>
          <a:xfrm>
            <a:off x="5397789" y="5288344"/>
            <a:ext cx="1723219" cy="1219836"/>
          </a:xfrm>
          <a:prstGeom prst="homePlate">
            <a:avLst/>
          </a:prstGeom>
          <a:solidFill>
            <a:srgbClr val="FFC248"/>
          </a:solidFill>
          <a:ln>
            <a:noFill/>
          </a:ln>
          <a:effectLst>
            <a:outerShdw blurRad="1270000" dist="50800" dir="5400000" sx="82000" sy="82000" algn="ctr" rotWithShape="0">
              <a:srgbClr val="000000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8037B7F-3A49-4BA1-9F6C-DF4900A3BE58}"/>
              </a:ext>
            </a:extLst>
          </p:cNvPr>
          <p:cNvSpPr/>
          <p:nvPr userDrawn="1"/>
        </p:nvSpPr>
        <p:spPr>
          <a:xfrm>
            <a:off x="-3110" y="0"/>
            <a:ext cx="4541904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utoShape 4">
            <a:extLst>
              <a:ext uri="{FF2B5EF4-FFF2-40B4-BE49-F238E27FC236}">
                <a16:creationId xmlns:a16="http://schemas.microsoft.com/office/drawing/2014/main" id="{523D6C95-7479-470F-ABBD-E5AE6A6B8BAA}"/>
              </a:ext>
            </a:extLst>
          </p:cNvPr>
          <p:cNvSpPr>
            <a:spLocks/>
          </p:cNvSpPr>
          <p:nvPr userDrawn="1"/>
        </p:nvSpPr>
        <p:spPr bwMode="auto">
          <a:xfrm>
            <a:off x="5871368" y="766610"/>
            <a:ext cx="449263" cy="4508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3" name="AutoShape 4">
            <a:extLst>
              <a:ext uri="{FF2B5EF4-FFF2-40B4-BE49-F238E27FC236}">
                <a16:creationId xmlns:a16="http://schemas.microsoft.com/office/drawing/2014/main" id="{495D0AF7-8E7F-4C55-9CED-C893EA6D48AD}"/>
              </a:ext>
            </a:extLst>
          </p:cNvPr>
          <p:cNvSpPr>
            <a:spLocks/>
          </p:cNvSpPr>
          <p:nvPr userDrawn="1"/>
        </p:nvSpPr>
        <p:spPr bwMode="auto">
          <a:xfrm>
            <a:off x="5871367" y="4037428"/>
            <a:ext cx="449263" cy="4508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4" name="AutoShape 4">
            <a:extLst>
              <a:ext uri="{FF2B5EF4-FFF2-40B4-BE49-F238E27FC236}">
                <a16:creationId xmlns:a16="http://schemas.microsoft.com/office/drawing/2014/main" id="{2C3C8E2C-609F-4DE8-A3E3-ED441E9CB9E2}"/>
              </a:ext>
            </a:extLst>
          </p:cNvPr>
          <p:cNvSpPr>
            <a:spLocks/>
          </p:cNvSpPr>
          <p:nvPr userDrawn="1"/>
        </p:nvSpPr>
        <p:spPr bwMode="auto">
          <a:xfrm>
            <a:off x="5871366" y="2402019"/>
            <a:ext cx="449263" cy="4508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5" name="AutoShape 4">
            <a:extLst>
              <a:ext uri="{FF2B5EF4-FFF2-40B4-BE49-F238E27FC236}">
                <a16:creationId xmlns:a16="http://schemas.microsoft.com/office/drawing/2014/main" id="{3C240ECB-B591-441B-B83B-32E3837B6342}"/>
              </a:ext>
            </a:extLst>
          </p:cNvPr>
          <p:cNvSpPr>
            <a:spLocks/>
          </p:cNvSpPr>
          <p:nvPr userDrawn="1"/>
        </p:nvSpPr>
        <p:spPr bwMode="auto">
          <a:xfrm>
            <a:off x="5871365" y="5672837"/>
            <a:ext cx="449263" cy="4508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4C0A808D-D3EF-426A-813A-2A5E55D8CF8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83467" y="515817"/>
            <a:ext cx="4667248" cy="384022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  <a:lvl2pPr marL="457189" indent="0">
              <a:buNone/>
              <a:defRPr/>
            </a:lvl2pPr>
          </a:lstStyle>
          <a:p>
            <a:pPr lvl="0"/>
            <a:r>
              <a:rPr lang="en-US"/>
              <a:t>HM Courts &amp; Tribunals Service</a:t>
            </a:r>
          </a:p>
          <a:p>
            <a:pPr lvl="0"/>
            <a:endParaRPr lang="en-US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AAF2601C-E61C-46E5-9C7C-3DD32127E58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77102" y="2047689"/>
            <a:ext cx="4667248" cy="354330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  <a:lvl2pPr marL="457189" indent="0">
              <a:buNone/>
              <a:defRPr/>
            </a:lvl2pPr>
          </a:lstStyle>
          <a:p>
            <a:pPr lvl="0"/>
            <a:r>
              <a:rPr lang="en-GB"/>
              <a:t>HM Revenue &amp; Customs</a:t>
            </a:r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1C2C0BC8-A1A7-47AA-9854-C0E0982706F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77101" y="3653571"/>
            <a:ext cx="4667247" cy="383857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n-GB"/>
              <a:t>Student Finance England</a:t>
            </a:r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44F172AC-1DD8-4065-84B5-3211751FF8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77101" y="5288980"/>
            <a:ext cx="4667247" cy="383857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n-GB"/>
              <a:t>Student Loans Company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1D7A8D0C-1D4C-47E4-973E-99C6FD512E32}"/>
              </a:ext>
            </a:extLst>
          </p:cNvPr>
          <p:cNvSpPr/>
          <p:nvPr userDrawn="1"/>
        </p:nvSpPr>
        <p:spPr>
          <a:xfrm>
            <a:off x="7277100" y="839523"/>
            <a:ext cx="4667247" cy="691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GB" sz="170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www.gov.uk/government/organisations/hm-courts-and-tribunals-service</a:t>
            </a:r>
            <a:endParaRPr lang="en-US" sz="170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E793C67-D1CA-4401-8BD2-267772B73CBB}"/>
              </a:ext>
            </a:extLst>
          </p:cNvPr>
          <p:cNvSpPr/>
          <p:nvPr userDrawn="1"/>
        </p:nvSpPr>
        <p:spPr>
          <a:xfrm>
            <a:off x="7277100" y="2402019"/>
            <a:ext cx="4667247" cy="131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GB" sz="1700">
                <a:latin typeface="Arial" panose="020B0604020202020204" pitchFamily="34" charset="0"/>
                <a:cs typeface="Arial" panose="020B0604020202020204" pitchFamily="34" charset="0"/>
              </a:rPr>
              <a:t>Employers helpline 0300 200 3200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  <a:hlinkClick r:id="rId4"/>
              </a:rPr>
              <a:t>https://www.gov.uk/government/organisations/hm-revenue-customs</a:t>
            </a:r>
            <a:endParaRPr lang="en-US" altLang="en-US" sz="17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ct val="120000"/>
              </a:lnSpc>
            </a:pPr>
            <a:endParaRPr lang="en-US" sz="170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71B7E56-C6C1-417D-9ACC-A8D380F35826}"/>
              </a:ext>
            </a:extLst>
          </p:cNvPr>
          <p:cNvSpPr/>
          <p:nvPr userDrawn="1"/>
        </p:nvSpPr>
        <p:spPr>
          <a:xfrm>
            <a:off x="7277100" y="4037428"/>
            <a:ext cx="4667247" cy="10050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GB" sz="1700">
                <a:latin typeface="Arial" panose="020B0604020202020204" pitchFamily="34" charset="0"/>
                <a:cs typeface="Arial" panose="020B0604020202020204" pitchFamily="34" charset="0"/>
              </a:rPr>
              <a:t>Helpline 0300 100 0607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70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  <a:hlinkClick r:id="rId5"/>
              </a:rPr>
              <a:t>www.gov.uk/contact-student-finance-england</a:t>
            </a:r>
            <a:endParaRPr lang="en-US" sz="1700">
              <a:solidFill>
                <a:schemeClr val="tx1">
                  <a:lumMod val="95000"/>
                  <a:lumOff val="5000"/>
                </a:schemeClr>
              </a:solidFill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en-US" sz="170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4723058-C8D9-481B-9602-E054D1D82145}"/>
              </a:ext>
            </a:extLst>
          </p:cNvPr>
          <p:cNvSpPr/>
          <p:nvPr userDrawn="1"/>
        </p:nvSpPr>
        <p:spPr>
          <a:xfrm>
            <a:off x="7277100" y="5672837"/>
            <a:ext cx="4667247" cy="6913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GB" sz="1700">
                <a:latin typeface="Arial" panose="020B0604020202020204" pitchFamily="34" charset="0"/>
                <a:cs typeface="Arial" panose="020B0604020202020204" pitchFamily="34" charset="0"/>
              </a:rPr>
              <a:t>Helpline 0300 100 0611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700" u="sng">
                <a:solidFill>
                  <a:schemeClr val="hlink"/>
                </a:solidFill>
                <a:cs typeface="Arial" panose="020B0604020202020204" pitchFamily="34" charset="0"/>
              </a:rPr>
              <a:t>www.slc.co.uk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DC8D317-8E9C-49FA-ACFC-2F1177399047}"/>
              </a:ext>
            </a:extLst>
          </p:cNvPr>
          <p:cNvSpPr/>
          <p:nvPr userDrawn="1"/>
        </p:nvSpPr>
        <p:spPr>
          <a:xfrm>
            <a:off x="-9330" y="0"/>
            <a:ext cx="4213154" cy="6858000"/>
          </a:xfrm>
          <a:prstGeom prst="rect">
            <a:avLst/>
          </a:prstGeom>
          <a:solidFill>
            <a:schemeClr val="bg1">
              <a:alpha val="26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47067C7-12DA-4CB9-A4A5-2972272522B1}"/>
              </a:ext>
            </a:extLst>
          </p:cNvPr>
          <p:cNvSpPr/>
          <p:nvPr userDrawn="1"/>
        </p:nvSpPr>
        <p:spPr>
          <a:xfrm>
            <a:off x="-6220" y="0"/>
            <a:ext cx="2981325" cy="6858000"/>
          </a:xfrm>
          <a:prstGeom prst="rect">
            <a:avLst/>
          </a:prstGeom>
          <a:solidFill>
            <a:schemeClr val="bg1">
              <a:lumMod val="85000"/>
              <a:alpha val="7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E5493CE5-9AD5-418F-970F-C8E3189B13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25385" y="2203439"/>
            <a:ext cx="5389634" cy="2451121"/>
          </a:xfrm>
          <a:noFill/>
          <a:effectLst>
            <a:outerShdw blurRad="50800" dist="50800" dir="5400000" sx="120000" sy="120000" algn="ctr" rotWithShape="0">
              <a:srgbClr val="000000">
                <a:alpha val="88000"/>
              </a:srgbClr>
            </a:outerShdw>
          </a:effectLst>
        </p:spPr>
        <p:txBody>
          <a:bodyPr>
            <a:noAutofit/>
          </a:bodyPr>
          <a:lstStyle>
            <a:lvl1pPr>
              <a:defRPr sz="6600" b="1" i="0" spc="30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GB"/>
              <a:t>Help </a:t>
            </a:r>
            <a:br>
              <a:rPr lang="en-GB"/>
            </a:br>
            <a:r>
              <a:rPr lang="en-GB"/>
              <a:t>and </a:t>
            </a:r>
            <a:br>
              <a:rPr lang="en-GB"/>
            </a:br>
            <a:r>
              <a:rPr lang="en-GB"/>
              <a:t>advice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96B43F1-23E2-AB49-A991-CF2663B5B70D}"/>
              </a:ext>
            </a:extLst>
          </p:cNvPr>
          <p:cNvGrpSpPr/>
          <p:nvPr userDrawn="1"/>
        </p:nvGrpSpPr>
        <p:grpSpPr>
          <a:xfrm>
            <a:off x="85982" y="6347016"/>
            <a:ext cx="1047231" cy="461523"/>
            <a:chOff x="743531" y="6426042"/>
            <a:chExt cx="1047231" cy="461523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02533125-0520-AD4C-86A3-988F26C1EDD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8319" y="6429992"/>
              <a:ext cx="207860" cy="207048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FF49031E-4BF4-0741-BD6A-AEB7F5ED35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1894" y="6430289"/>
              <a:ext cx="214300" cy="214300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2499E3CC-EF0D-CE47-A012-A699CADFF75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71909" y="6430289"/>
              <a:ext cx="214300" cy="214300"/>
            </a:xfrm>
            <a:prstGeom prst="rect">
              <a:avLst/>
            </a:prstGeom>
          </p:spPr>
        </p:pic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319F47C3-B829-7C4A-8323-16B0C2D97E1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01924" y="6426042"/>
              <a:ext cx="223946" cy="223946"/>
            </a:xfrm>
            <a:prstGeom prst="rect">
              <a:avLst/>
            </a:prstGeom>
          </p:spPr>
        </p:pic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E28B3FEE-54E0-4F41-859D-5181C66D8816}"/>
                </a:ext>
              </a:extLst>
            </p:cNvPr>
            <p:cNvSpPr txBox="1"/>
            <p:nvPr userDrawn="1"/>
          </p:nvSpPr>
          <p:spPr>
            <a:xfrm>
              <a:off x="743531" y="6610566"/>
              <a:ext cx="10472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>
                  <a:solidFill>
                    <a:srgbClr val="FFC000"/>
                  </a:solidFill>
                </a:rPr>
                <a:t>cipp.org.uk</a:t>
              </a:r>
            </a:p>
          </p:txBody>
        </p: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53F8AB97-7EA1-CE4D-B842-9602A00FBF6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28759" y="6668401"/>
              <a:ext cx="854869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5" name="Picture 54">
            <a:extLst>
              <a:ext uri="{FF2B5EF4-FFF2-40B4-BE49-F238E27FC236}">
                <a16:creationId xmlns:a16="http://schemas.microsoft.com/office/drawing/2014/main" id="{E6DBE873-40B4-FD45-B0FA-C9A28099437F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48173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IPP Contact">
    <p:bg>
      <p:bgPr>
        <a:blipFill dpi="0" rotWithShape="1">
          <a:blip r:embed="rId2" cstate="email">
            <a:alphaModFix amt="63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54">
            <a:extLst>
              <a:ext uri="{FF2B5EF4-FFF2-40B4-BE49-F238E27FC236}">
                <a16:creationId xmlns:a16="http://schemas.microsoft.com/office/drawing/2014/main" id="{048B7BFD-8805-450B-BB0F-C849F593829C}"/>
              </a:ext>
            </a:extLst>
          </p:cNvPr>
          <p:cNvSpPr/>
          <p:nvPr userDrawn="1"/>
        </p:nvSpPr>
        <p:spPr>
          <a:xfrm>
            <a:off x="3194463" y="422615"/>
            <a:ext cx="5632450" cy="3032912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5875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11132F6C-EB73-40E1-98CC-EBCCDF5DD349}"/>
              </a:ext>
            </a:extLst>
          </p:cNvPr>
          <p:cNvGrpSpPr/>
          <p:nvPr userDrawn="1"/>
        </p:nvGrpSpPr>
        <p:grpSpPr>
          <a:xfrm>
            <a:off x="3194463" y="154092"/>
            <a:ext cx="5632450" cy="268523"/>
            <a:chOff x="2866489" y="1098550"/>
            <a:chExt cx="5632450" cy="268523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A1B182E2-BBE8-46F6-A22B-9758A7CF2557}"/>
                </a:ext>
              </a:extLst>
            </p:cNvPr>
            <p:cNvSpPr/>
            <p:nvPr userDrawn="1"/>
          </p:nvSpPr>
          <p:spPr>
            <a:xfrm>
              <a:off x="2866489" y="1098550"/>
              <a:ext cx="5632450" cy="268523"/>
            </a:xfrm>
            <a:prstGeom prst="rect">
              <a:avLst/>
            </a:prstGeom>
            <a:solidFill>
              <a:srgbClr val="404040"/>
            </a:solidFill>
            <a:ln w="15875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C55AF9A4-420E-4A15-B72A-DAFBE43F8BC8}"/>
                </a:ext>
              </a:extLst>
            </p:cNvPr>
            <p:cNvSpPr/>
            <p:nvPr userDrawn="1"/>
          </p:nvSpPr>
          <p:spPr>
            <a:xfrm>
              <a:off x="3018235" y="1192057"/>
              <a:ext cx="81512" cy="8151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5CDC8F0C-B416-41D0-8C82-637B2315883B}"/>
                </a:ext>
              </a:extLst>
            </p:cNvPr>
            <p:cNvSpPr/>
            <p:nvPr userDrawn="1"/>
          </p:nvSpPr>
          <p:spPr>
            <a:xfrm>
              <a:off x="3146295" y="1192057"/>
              <a:ext cx="81512" cy="8151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8B33403B-D189-4665-94FF-8C09AFFF28BF}"/>
                </a:ext>
              </a:extLst>
            </p:cNvPr>
            <p:cNvSpPr/>
            <p:nvPr userDrawn="1"/>
          </p:nvSpPr>
          <p:spPr>
            <a:xfrm>
              <a:off x="3274356" y="1192057"/>
              <a:ext cx="81512" cy="81512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62" name="Rounded Rectangle 23">
              <a:extLst>
                <a:ext uri="{FF2B5EF4-FFF2-40B4-BE49-F238E27FC236}">
                  <a16:creationId xmlns:a16="http://schemas.microsoft.com/office/drawing/2014/main" id="{1C4C3064-7B83-4BF5-9824-71EDF4525726}"/>
                </a:ext>
              </a:extLst>
            </p:cNvPr>
            <p:cNvSpPr/>
            <p:nvPr userDrawn="1"/>
          </p:nvSpPr>
          <p:spPr>
            <a:xfrm>
              <a:off x="3594047" y="1141573"/>
              <a:ext cx="2641599" cy="18247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sz="600">
                  <a:solidFill>
                    <a:srgbClr val="070708"/>
                  </a:solidFill>
                  <a:latin typeface="Montserrat Hairline" panose="00000300000000000000" pitchFamily="50" charset="0"/>
                </a:rPr>
                <a:t>https://twitter.com/CIPP_UK</a:t>
              </a:r>
            </a:p>
          </p:txBody>
        </p:sp>
      </p:grp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A381B344-8BC9-4C56-8FEF-FFF7B86B074E}"/>
              </a:ext>
            </a:extLst>
          </p:cNvPr>
          <p:cNvSpPr/>
          <p:nvPr userDrawn="1"/>
        </p:nvSpPr>
        <p:spPr>
          <a:xfrm>
            <a:off x="2702456" y="3425588"/>
            <a:ext cx="6858000" cy="3429001"/>
          </a:xfrm>
          <a:custGeom>
            <a:avLst/>
            <a:gdLst>
              <a:gd name="connsiteX0" fmla="*/ 3429000 w 6858000"/>
              <a:gd name="connsiteY0" fmla="*/ 0 h 3429001"/>
              <a:gd name="connsiteX1" fmla="*/ 6858000 w 6858000"/>
              <a:gd name="connsiteY1" fmla="*/ 3429001 h 3429001"/>
              <a:gd name="connsiteX2" fmla="*/ 0 w 6858000"/>
              <a:gd name="connsiteY2" fmla="*/ 3429000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58000" h="3429001">
                <a:moveTo>
                  <a:pt x="3429000" y="0"/>
                </a:moveTo>
                <a:lnTo>
                  <a:pt x="6858000" y="3429001"/>
                </a:lnTo>
                <a:lnTo>
                  <a:pt x="0" y="3429000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76DFC2A-9D4F-4091-9B9A-BCA5F15C1D60}"/>
              </a:ext>
            </a:extLst>
          </p:cNvPr>
          <p:cNvSpPr/>
          <p:nvPr userDrawn="1"/>
        </p:nvSpPr>
        <p:spPr>
          <a:xfrm>
            <a:off x="-3969" y="3487343"/>
            <a:ext cx="12192000" cy="3370657"/>
          </a:xfrm>
          <a:prstGeom prst="rect">
            <a:avLst/>
          </a:prstGeom>
          <a:solidFill>
            <a:schemeClr val="accent1">
              <a:alpha val="7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85D5101-E781-4C0C-B752-D887BC2B4F83}"/>
              </a:ext>
            </a:extLst>
          </p:cNvPr>
          <p:cNvSpPr/>
          <p:nvPr userDrawn="1"/>
        </p:nvSpPr>
        <p:spPr>
          <a:xfrm>
            <a:off x="0" y="3425588"/>
            <a:ext cx="12192000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1FFD63ED-5749-4646-A4A4-657303868241}"/>
              </a:ext>
            </a:extLst>
          </p:cNvPr>
          <p:cNvGrpSpPr/>
          <p:nvPr userDrawn="1"/>
        </p:nvGrpSpPr>
        <p:grpSpPr>
          <a:xfrm>
            <a:off x="1257671" y="4687942"/>
            <a:ext cx="10225173" cy="1421132"/>
            <a:chOff x="983413" y="4794884"/>
            <a:chExt cx="10225173" cy="1247775"/>
          </a:xfrm>
        </p:grpSpPr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BCB3A66B-133F-4248-87EA-520EBE801118}"/>
                </a:ext>
              </a:extLst>
            </p:cNvPr>
            <p:cNvSpPr/>
            <p:nvPr/>
          </p:nvSpPr>
          <p:spPr>
            <a:xfrm>
              <a:off x="983413" y="4794884"/>
              <a:ext cx="10225173" cy="1247775"/>
            </a:xfrm>
            <a:prstGeom prst="roundRect">
              <a:avLst>
                <a:gd name="adj" fmla="val 1277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1155700" dist="584200" dir="2700000" sx="97000" sy="97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A6ABB0B4-D35D-4A28-8BFA-AFD8157C1E3F}"/>
                </a:ext>
              </a:extLst>
            </p:cNvPr>
            <p:cNvCxnSpPr/>
            <p:nvPr/>
          </p:nvCxnSpPr>
          <p:spPr>
            <a:xfrm>
              <a:off x="3540218" y="5002940"/>
              <a:ext cx="0" cy="831663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F9DF6A1B-426E-4E04-B8BB-592C8A60B802}"/>
                </a:ext>
              </a:extLst>
            </p:cNvPr>
            <p:cNvCxnSpPr/>
            <p:nvPr/>
          </p:nvCxnSpPr>
          <p:spPr>
            <a:xfrm>
              <a:off x="6077678" y="5002940"/>
              <a:ext cx="0" cy="831663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TextBox 72">
            <a:extLst>
              <a:ext uri="{FF2B5EF4-FFF2-40B4-BE49-F238E27FC236}">
                <a16:creationId xmlns:a16="http://schemas.microsoft.com/office/drawing/2014/main" id="{1BA9C355-30C8-4FE5-922C-FA0644834FEF}"/>
              </a:ext>
            </a:extLst>
          </p:cNvPr>
          <p:cNvSpPr txBox="1"/>
          <p:nvPr/>
        </p:nvSpPr>
        <p:spPr>
          <a:xfrm>
            <a:off x="1342417" y="4896563"/>
            <a:ext cx="2364389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baseline="30000" dirty="0">
                <a:solidFill>
                  <a:schemeClr val="bg1">
                    <a:lumMod val="95000"/>
                  </a:schemeClr>
                </a:solidFill>
                <a:latin typeface="+mn-lt"/>
              </a:rPr>
              <a:t>CIPP Advisory Service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aseline="30000" dirty="0">
                <a:solidFill>
                  <a:schemeClr val="bg1">
                    <a:lumMod val="95000"/>
                  </a:schemeClr>
                </a:solidFill>
                <a:latin typeface="+mn-lt"/>
              </a:rPr>
              <a:t>0121 712 1099 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baseline="30000" dirty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advisory.service@cipp.org.uk</a:t>
            </a:r>
            <a:endParaRPr lang="en-US" sz="1800" b="1" baseline="30000" dirty="0">
              <a:solidFill>
                <a:schemeClr val="accent2">
                  <a:lumMod val="40000"/>
                  <a:lumOff val="60000"/>
                </a:schemeClr>
              </a:solidFill>
              <a:latin typeface="+mn-lt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baseline="30000" dirty="0">
                <a:solidFill>
                  <a:schemeClr val="bg1">
                    <a:lumMod val="95000"/>
                  </a:schemeClr>
                </a:solidFill>
                <a:latin typeface="+mn-lt"/>
              </a:rPr>
              <a:t>Live chat also available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D7B281DC-9D4B-4267-AABE-035D2DBD0EA0}"/>
              </a:ext>
            </a:extLst>
          </p:cNvPr>
          <p:cNvSpPr txBox="1"/>
          <p:nvPr/>
        </p:nvSpPr>
        <p:spPr>
          <a:xfrm>
            <a:off x="6439305" y="4820653"/>
            <a:ext cx="4937902" cy="106618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l" defTabSz="914400" rtl="0" eaLnBrk="1" latinLnBrk="0" hangingPunct="1">
              <a:lnSpc>
                <a:spcPct val="150000"/>
              </a:lnSpc>
            </a:pPr>
            <a:r>
              <a:rPr lang="en-US" sz="2200" b="1" kern="1200" baseline="300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rPr>
              <a:t>Policy Team’s ‘Payroll: need to know’</a:t>
            </a:r>
          </a:p>
          <a:p>
            <a:pPr marL="0" algn="l" defTabSz="914400" rtl="0" eaLnBrk="1" latinLnBrk="0" hangingPunct="1">
              <a:lnSpc>
                <a:spcPct val="150000"/>
              </a:lnSpc>
            </a:pPr>
            <a:r>
              <a:rPr lang="en-US" sz="2200" u="sng" kern="1200" baseline="3000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https://www.cipp.org.uk/my-cipp/policy-hub/payroll-need-to-know.html</a:t>
            </a:r>
            <a:r>
              <a:rPr lang="en-US" sz="2200" u="sng" kern="1200" baseline="3000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8E16806E-A68B-4E03-894E-E10BE9B81805}"/>
              </a:ext>
            </a:extLst>
          </p:cNvPr>
          <p:cNvSpPr txBox="1"/>
          <p:nvPr userDrawn="1"/>
        </p:nvSpPr>
        <p:spPr>
          <a:xfrm>
            <a:off x="3922147" y="4814326"/>
            <a:ext cx="2346432" cy="7853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ctr" defTabSz="914400" rtl="0" eaLnBrk="1" latinLnBrk="0" hangingPunct="1">
              <a:lnSpc>
                <a:spcPct val="150000"/>
              </a:lnSpc>
            </a:pPr>
            <a:r>
              <a:rPr lang="en-US" sz="2400" b="1" kern="1200" baseline="300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rPr>
              <a:t>Policy Hub resources</a:t>
            </a:r>
          </a:p>
          <a:p>
            <a:pPr marL="0" algn="ctr" defTabSz="914400" rtl="0" eaLnBrk="1" latinLnBrk="0" hangingPunct="1">
              <a:lnSpc>
                <a:spcPct val="150000"/>
              </a:lnSpc>
            </a:pPr>
            <a:r>
              <a:rPr lang="en-US" sz="2400" u="sng" kern="1200" baseline="3000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www.cipp.org.uk</a:t>
            </a:r>
            <a:r>
              <a:rPr lang="en-US" sz="2400" u="sng" kern="1200" baseline="3000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t> </a:t>
            </a:r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F7C54155-C298-457F-AF26-F0FFDB288979}"/>
              </a:ext>
            </a:extLst>
          </p:cNvPr>
          <p:cNvGrpSpPr/>
          <p:nvPr userDrawn="1"/>
        </p:nvGrpSpPr>
        <p:grpSpPr>
          <a:xfrm>
            <a:off x="936312" y="5955925"/>
            <a:ext cx="3335336" cy="514352"/>
            <a:chOff x="966573" y="5955925"/>
            <a:chExt cx="3335336" cy="514351"/>
          </a:xfrm>
        </p:grpSpPr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0A200BDB-B7D6-481E-ACA9-7B4C67AF6AA5}"/>
                </a:ext>
              </a:extLst>
            </p:cNvPr>
            <p:cNvSpPr/>
            <p:nvPr/>
          </p:nvSpPr>
          <p:spPr>
            <a:xfrm>
              <a:off x="966573" y="5955926"/>
              <a:ext cx="3078162" cy="5143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20700" dist="38100" dir="5400000" sx="112000" sy="112000" algn="t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ller Light" panose="02000503000000020004" pitchFamily="2" charset="0"/>
                </a:rPr>
                <a:t>CIPP members only</a:t>
              </a:r>
              <a:endParaRPr lang="id-ID" b="1">
                <a:solidFill>
                  <a:schemeClr val="tx1">
                    <a:lumMod val="75000"/>
                    <a:lumOff val="25000"/>
                  </a:schemeClr>
                </a:solidFill>
                <a:latin typeface="Aller Bold" panose="02000803040000020004" pitchFamily="2" charset="0"/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BE5C6D6F-CE2E-4117-AB59-1D8C3A6126D5}"/>
                </a:ext>
              </a:extLst>
            </p:cNvPr>
            <p:cNvSpPr/>
            <p:nvPr/>
          </p:nvSpPr>
          <p:spPr>
            <a:xfrm rot="5400000" flipH="1">
              <a:off x="3916147" y="6084512"/>
              <a:ext cx="514350" cy="257175"/>
            </a:xfrm>
            <a:custGeom>
              <a:avLst/>
              <a:gdLst>
                <a:gd name="connsiteX0" fmla="*/ 0 w 882650"/>
                <a:gd name="connsiteY0" fmla="*/ 0 h 441325"/>
                <a:gd name="connsiteX1" fmla="*/ 0 w 882650"/>
                <a:gd name="connsiteY1" fmla="*/ 441325 h 441325"/>
                <a:gd name="connsiteX2" fmla="*/ 441325 w 882650"/>
                <a:gd name="connsiteY2" fmla="*/ 441325 h 441325"/>
                <a:gd name="connsiteX3" fmla="*/ 882650 w 882650"/>
                <a:gd name="connsiteY3" fmla="*/ 0 h 441325"/>
                <a:gd name="connsiteX4" fmla="*/ 441325 w 882650"/>
                <a:gd name="connsiteY4" fmla="*/ 441325 h 441325"/>
                <a:gd name="connsiteX5" fmla="*/ 882650 w 882650"/>
                <a:gd name="connsiteY5" fmla="*/ 441325 h 441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82650" h="441325">
                  <a:moveTo>
                    <a:pt x="0" y="0"/>
                  </a:moveTo>
                  <a:lnTo>
                    <a:pt x="0" y="441325"/>
                  </a:lnTo>
                  <a:lnTo>
                    <a:pt x="441325" y="441325"/>
                  </a:lnTo>
                  <a:close/>
                  <a:moveTo>
                    <a:pt x="882650" y="0"/>
                  </a:moveTo>
                  <a:lnTo>
                    <a:pt x="441325" y="441325"/>
                  </a:lnTo>
                  <a:lnTo>
                    <a:pt x="882650" y="4413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114" name="Right Triangle 113">
            <a:extLst>
              <a:ext uri="{FF2B5EF4-FFF2-40B4-BE49-F238E27FC236}">
                <a16:creationId xmlns:a16="http://schemas.microsoft.com/office/drawing/2014/main" id="{8D96B05D-504D-4822-B9EA-A5D86AE6FF14}"/>
              </a:ext>
            </a:extLst>
          </p:cNvPr>
          <p:cNvSpPr/>
          <p:nvPr userDrawn="1"/>
        </p:nvSpPr>
        <p:spPr>
          <a:xfrm flipH="1">
            <a:off x="922507" y="5622550"/>
            <a:ext cx="333375" cy="333375"/>
          </a:xfrm>
          <a:prstGeom prst="rt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C22BC7D5-525A-4132-B732-77651485C87A}"/>
              </a:ext>
            </a:extLst>
          </p:cNvPr>
          <p:cNvGrpSpPr/>
          <p:nvPr userDrawn="1"/>
        </p:nvGrpSpPr>
        <p:grpSpPr>
          <a:xfrm>
            <a:off x="1477714" y="1519971"/>
            <a:ext cx="3661833" cy="2308314"/>
            <a:chOff x="4550833" y="1365986"/>
            <a:chExt cx="3661833" cy="2308314"/>
          </a:xfrm>
        </p:grpSpPr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F9D435F7-94CE-4D60-91B1-4D0BB5C96645}"/>
                </a:ext>
              </a:extLst>
            </p:cNvPr>
            <p:cNvGrpSpPr/>
            <p:nvPr userDrawn="1"/>
          </p:nvGrpSpPr>
          <p:grpSpPr>
            <a:xfrm>
              <a:off x="4550833" y="1365986"/>
              <a:ext cx="3661833" cy="237162"/>
              <a:chOff x="3179886" y="2083564"/>
              <a:chExt cx="5702858" cy="369350"/>
            </a:xfrm>
            <a:effectLst/>
          </p:grpSpPr>
          <p:grpSp>
            <p:nvGrpSpPr>
              <p:cNvPr id="66" name="Group 65">
                <a:extLst>
                  <a:ext uri="{FF2B5EF4-FFF2-40B4-BE49-F238E27FC236}">
                    <a16:creationId xmlns:a16="http://schemas.microsoft.com/office/drawing/2014/main" id="{BEC8F11B-938A-4EDA-9AED-E129A1D1735E}"/>
                  </a:ext>
                </a:extLst>
              </p:cNvPr>
              <p:cNvGrpSpPr/>
              <p:nvPr/>
            </p:nvGrpSpPr>
            <p:grpSpPr>
              <a:xfrm>
                <a:off x="3179886" y="2083564"/>
                <a:ext cx="5702858" cy="369350"/>
                <a:chOff x="3179886" y="2083564"/>
                <a:chExt cx="5702858" cy="369350"/>
              </a:xfrm>
            </p:grpSpPr>
            <p:sp>
              <p:nvSpPr>
                <p:cNvPr id="72" name="Round Same Side Corner Rectangle 1">
                  <a:extLst>
                    <a:ext uri="{FF2B5EF4-FFF2-40B4-BE49-F238E27FC236}">
                      <a16:creationId xmlns:a16="http://schemas.microsoft.com/office/drawing/2014/main" id="{96804EA8-1964-4E0D-B49E-FCA076CCD067}"/>
                    </a:ext>
                  </a:extLst>
                </p:cNvPr>
                <p:cNvSpPr/>
                <p:nvPr/>
              </p:nvSpPr>
              <p:spPr>
                <a:xfrm>
                  <a:off x="3179886" y="2083564"/>
                  <a:ext cx="5702858" cy="369350"/>
                </a:xfrm>
                <a:prstGeom prst="round2SameRect">
                  <a:avLst>
                    <a:gd name="adj1" fmla="val 14928"/>
                    <a:gd name="adj2" fmla="val 0"/>
                  </a:avLst>
                </a:prstGeom>
                <a:solidFill>
                  <a:schemeClr val="tx1">
                    <a:lumMod val="75000"/>
                    <a:lumOff val="25000"/>
                  </a:schemeClr>
                </a:solidFill>
                <a:ln w="15875">
                  <a:solidFill>
                    <a:srgbClr val="40404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/>
                </a:p>
              </p:txBody>
            </p:sp>
            <p:grpSp>
              <p:nvGrpSpPr>
                <p:cNvPr id="74" name="Group 73">
                  <a:extLst>
                    <a:ext uri="{FF2B5EF4-FFF2-40B4-BE49-F238E27FC236}">
                      <a16:creationId xmlns:a16="http://schemas.microsoft.com/office/drawing/2014/main" id="{BB24E73D-DEED-49A1-A366-8E3875512805}"/>
                    </a:ext>
                  </a:extLst>
                </p:cNvPr>
                <p:cNvGrpSpPr/>
                <p:nvPr/>
              </p:nvGrpSpPr>
              <p:grpSpPr>
                <a:xfrm>
                  <a:off x="3382010" y="2233949"/>
                  <a:ext cx="341854" cy="82531"/>
                  <a:chOff x="3382010" y="2233949"/>
                  <a:chExt cx="341854" cy="82531"/>
                </a:xfrm>
              </p:grpSpPr>
              <p:sp>
                <p:nvSpPr>
                  <p:cNvPr id="75" name="Oval 74">
                    <a:extLst>
                      <a:ext uri="{FF2B5EF4-FFF2-40B4-BE49-F238E27FC236}">
                        <a16:creationId xmlns:a16="http://schemas.microsoft.com/office/drawing/2014/main" id="{5AE89811-0784-4A9B-BAE7-E3475FA7231F}"/>
                      </a:ext>
                    </a:extLst>
                  </p:cNvPr>
                  <p:cNvSpPr/>
                  <p:nvPr/>
                </p:nvSpPr>
                <p:spPr>
                  <a:xfrm>
                    <a:off x="3382010" y="2233949"/>
                    <a:ext cx="82531" cy="82531"/>
                  </a:xfrm>
                  <a:prstGeom prst="ellipse">
                    <a:avLst/>
                  </a:prstGeom>
                  <a:solidFill>
                    <a:srgbClr val="FF0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/>
                  </a:p>
                </p:txBody>
              </p:sp>
              <p:sp>
                <p:nvSpPr>
                  <p:cNvPr id="77" name="Oval 76">
                    <a:extLst>
                      <a:ext uri="{FF2B5EF4-FFF2-40B4-BE49-F238E27FC236}">
                        <a16:creationId xmlns:a16="http://schemas.microsoft.com/office/drawing/2014/main" id="{FD9451EE-3DCB-441D-949C-AD43866C130C}"/>
                      </a:ext>
                    </a:extLst>
                  </p:cNvPr>
                  <p:cNvSpPr/>
                  <p:nvPr/>
                </p:nvSpPr>
                <p:spPr>
                  <a:xfrm>
                    <a:off x="3511671" y="2233949"/>
                    <a:ext cx="82531" cy="82531"/>
                  </a:xfrm>
                  <a:prstGeom prst="ellipse">
                    <a:avLst/>
                  </a:prstGeom>
                  <a:solidFill>
                    <a:srgbClr val="FFC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/>
                  </a:p>
                </p:txBody>
              </p:sp>
              <p:sp>
                <p:nvSpPr>
                  <p:cNvPr id="79" name="Oval 78">
                    <a:extLst>
                      <a:ext uri="{FF2B5EF4-FFF2-40B4-BE49-F238E27FC236}">
                        <a16:creationId xmlns:a16="http://schemas.microsoft.com/office/drawing/2014/main" id="{794F5D51-5193-4B93-9DD3-032CC9FDFCD8}"/>
                      </a:ext>
                    </a:extLst>
                  </p:cNvPr>
                  <p:cNvSpPr/>
                  <p:nvPr/>
                </p:nvSpPr>
                <p:spPr>
                  <a:xfrm>
                    <a:off x="3641333" y="2233949"/>
                    <a:ext cx="82531" cy="82531"/>
                  </a:xfrm>
                  <a:prstGeom prst="ellipse">
                    <a:avLst/>
                  </a:prstGeom>
                  <a:solidFill>
                    <a:srgbClr val="92D05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/>
                  </a:p>
                </p:txBody>
              </p:sp>
            </p:grpSp>
          </p:grpSp>
          <p:sp>
            <p:nvSpPr>
              <p:cNvPr id="71" name="Rounded Rectangle 23">
                <a:extLst>
                  <a:ext uri="{FF2B5EF4-FFF2-40B4-BE49-F238E27FC236}">
                    <a16:creationId xmlns:a16="http://schemas.microsoft.com/office/drawing/2014/main" id="{017216B2-897B-4CEC-911C-2CA565EAB48A}"/>
                  </a:ext>
                </a:extLst>
              </p:cNvPr>
              <p:cNvSpPr/>
              <p:nvPr/>
            </p:nvSpPr>
            <p:spPr>
              <a:xfrm>
                <a:off x="3965020" y="2182834"/>
                <a:ext cx="2674620" cy="184759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600">
                    <a:solidFill>
                      <a:srgbClr val="070708"/>
                    </a:solidFill>
                    <a:latin typeface="Montserrat Hairline" panose="00000300000000000000" pitchFamily="50" charset="0"/>
                  </a:rPr>
                  <a:t>https://www.cipp.org.uk</a:t>
                </a:r>
              </a:p>
            </p:txBody>
          </p:sp>
        </p:grp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18E93F14-A20E-4D15-8CE6-55001484D3E7}"/>
                </a:ext>
              </a:extLst>
            </p:cNvPr>
            <p:cNvSpPr/>
            <p:nvPr userDrawn="1"/>
          </p:nvSpPr>
          <p:spPr>
            <a:xfrm>
              <a:off x="4550833" y="1603148"/>
              <a:ext cx="3661833" cy="2071152"/>
            </a:xfrm>
            <a:prstGeom prst="rect">
              <a:avLst/>
            </a:prstGeom>
            <a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5875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7729C690-8A74-425B-AA0B-D0F302F22AF7}"/>
              </a:ext>
            </a:extLst>
          </p:cNvPr>
          <p:cNvGrpSpPr/>
          <p:nvPr userDrawn="1"/>
        </p:nvGrpSpPr>
        <p:grpSpPr>
          <a:xfrm>
            <a:off x="7265667" y="1958493"/>
            <a:ext cx="3567641" cy="2237314"/>
            <a:chOff x="5881161" y="2548998"/>
            <a:chExt cx="3567641" cy="2237314"/>
          </a:xfrm>
        </p:grpSpPr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38CC4282-10E0-4CFF-8FAC-C8B4CE8B7E92}"/>
                </a:ext>
              </a:extLst>
            </p:cNvPr>
            <p:cNvGrpSpPr/>
            <p:nvPr userDrawn="1"/>
          </p:nvGrpSpPr>
          <p:grpSpPr>
            <a:xfrm>
              <a:off x="5881161" y="2548998"/>
              <a:ext cx="3567641" cy="231062"/>
              <a:chOff x="5881161" y="2548998"/>
              <a:chExt cx="3567641" cy="231062"/>
            </a:xfrm>
          </p:grpSpPr>
          <p:sp>
            <p:nvSpPr>
              <p:cNvPr id="97" name="Round Same Side Corner Rectangle 1">
                <a:extLst>
                  <a:ext uri="{FF2B5EF4-FFF2-40B4-BE49-F238E27FC236}">
                    <a16:creationId xmlns:a16="http://schemas.microsoft.com/office/drawing/2014/main" id="{DD5D5476-3E22-4FC0-8E9B-A27B134EEE27}"/>
                  </a:ext>
                </a:extLst>
              </p:cNvPr>
              <p:cNvSpPr/>
              <p:nvPr/>
            </p:nvSpPr>
            <p:spPr>
              <a:xfrm>
                <a:off x="5881161" y="2548998"/>
                <a:ext cx="3567641" cy="231062"/>
              </a:xfrm>
              <a:prstGeom prst="round2SameRect">
                <a:avLst>
                  <a:gd name="adj1" fmla="val 14928"/>
                  <a:gd name="adj2" fmla="val 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 w="15875">
                <a:solidFill>
                  <a:srgbClr val="40404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grpSp>
            <p:nvGrpSpPr>
              <p:cNvPr id="98" name="Group 97">
                <a:extLst>
                  <a:ext uri="{FF2B5EF4-FFF2-40B4-BE49-F238E27FC236}">
                    <a16:creationId xmlns:a16="http://schemas.microsoft.com/office/drawing/2014/main" id="{C3FD0602-18BD-46A9-BBAC-2C48C122272E}"/>
                  </a:ext>
                </a:extLst>
              </p:cNvPr>
              <p:cNvGrpSpPr/>
              <p:nvPr/>
            </p:nvGrpSpPr>
            <p:grpSpPr>
              <a:xfrm>
                <a:off x="6007607" y="2643077"/>
                <a:ext cx="213860" cy="51631"/>
                <a:chOff x="3382010" y="2233949"/>
                <a:chExt cx="341854" cy="82531"/>
              </a:xfrm>
            </p:grpSpPr>
            <p:sp>
              <p:nvSpPr>
                <p:cNvPr id="100" name="Oval 99">
                  <a:extLst>
                    <a:ext uri="{FF2B5EF4-FFF2-40B4-BE49-F238E27FC236}">
                      <a16:creationId xmlns:a16="http://schemas.microsoft.com/office/drawing/2014/main" id="{C4ACE3E2-D016-469E-B7B0-F8302BAB66F8}"/>
                    </a:ext>
                  </a:extLst>
                </p:cNvPr>
                <p:cNvSpPr/>
                <p:nvPr/>
              </p:nvSpPr>
              <p:spPr>
                <a:xfrm>
                  <a:off x="3382010" y="2233949"/>
                  <a:ext cx="82531" cy="82531"/>
                </a:xfrm>
                <a:prstGeom prst="ellipse">
                  <a:avLst/>
                </a:prstGeom>
                <a:solidFill>
                  <a:srgbClr val="FF0000"/>
                </a:solidFill>
                <a:ln w="15875">
                  <a:solidFill>
                    <a:srgbClr val="40404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101" name="Oval 100">
                  <a:extLst>
                    <a:ext uri="{FF2B5EF4-FFF2-40B4-BE49-F238E27FC236}">
                      <a16:creationId xmlns:a16="http://schemas.microsoft.com/office/drawing/2014/main" id="{E308FDAF-9D1D-4215-BD8F-47626E32648B}"/>
                    </a:ext>
                  </a:extLst>
                </p:cNvPr>
                <p:cNvSpPr/>
                <p:nvPr/>
              </p:nvSpPr>
              <p:spPr>
                <a:xfrm>
                  <a:off x="3511671" y="2233949"/>
                  <a:ext cx="82531" cy="82531"/>
                </a:xfrm>
                <a:prstGeom prst="ellipse">
                  <a:avLst/>
                </a:prstGeom>
                <a:solidFill>
                  <a:srgbClr val="FFC000"/>
                </a:solidFill>
                <a:ln w="15875">
                  <a:solidFill>
                    <a:srgbClr val="40404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102" name="Oval 101">
                  <a:extLst>
                    <a:ext uri="{FF2B5EF4-FFF2-40B4-BE49-F238E27FC236}">
                      <a16:creationId xmlns:a16="http://schemas.microsoft.com/office/drawing/2014/main" id="{5B44F981-4370-44F5-B3D4-F85524E22DE0}"/>
                    </a:ext>
                  </a:extLst>
                </p:cNvPr>
                <p:cNvSpPr/>
                <p:nvPr/>
              </p:nvSpPr>
              <p:spPr>
                <a:xfrm>
                  <a:off x="3641333" y="2233949"/>
                  <a:ext cx="82531" cy="82531"/>
                </a:xfrm>
                <a:prstGeom prst="ellipse">
                  <a:avLst/>
                </a:prstGeom>
                <a:solidFill>
                  <a:srgbClr val="92D050"/>
                </a:solidFill>
                <a:ln w="15875">
                  <a:solidFill>
                    <a:srgbClr val="40404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/>
                </a:p>
              </p:txBody>
            </p:sp>
          </p:grpSp>
          <p:sp>
            <p:nvSpPr>
              <p:cNvPr id="99" name="Rounded Rectangle 23">
                <a:extLst>
                  <a:ext uri="{FF2B5EF4-FFF2-40B4-BE49-F238E27FC236}">
                    <a16:creationId xmlns:a16="http://schemas.microsoft.com/office/drawing/2014/main" id="{C667F43F-58E2-47C2-ABA5-2E4377A73E74}"/>
                  </a:ext>
                </a:extLst>
              </p:cNvPr>
              <p:cNvSpPr/>
              <p:nvPr/>
            </p:nvSpPr>
            <p:spPr>
              <a:xfrm>
                <a:off x="6372332" y="2611100"/>
                <a:ext cx="1673211" cy="115584"/>
              </a:xfrm>
              <a:prstGeom prst="roundRect">
                <a:avLst/>
              </a:prstGeom>
              <a:solidFill>
                <a:schemeClr val="bg1"/>
              </a:solidFill>
              <a:ln w="15875">
                <a:solidFill>
                  <a:srgbClr val="40404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600">
                    <a:solidFill>
                      <a:srgbClr val="070708"/>
                    </a:solidFill>
                    <a:latin typeface="Montserrat Hairline" panose="00000300000000000000" pitchFamily="50" charset="0"/>
                  </a:rPr>
                  <a:t>https://www.cipp.org.uk</a:t>
                </a:r>
              </a:p>
            </p:txBody>
          </p:sp>
        </p:grp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233C626B-574C-48E4-A0EC-98E658B3C1D7}"/>
                </a:ext>
              </a:extLst>
            </p:cNvPr>
            <p:cNvSpPr/>
            <p:nvPr/>
          </p:nvSpPr>
          <p:spPr>
            <a:xfrm>
              <a:off x="5881161" y="2780060"/>
              <a:ext cx="3567641" cy="2006252"/>
            </a:xfrm>
            <a:prstGeom prst="rect">
              <a:avLst/>
            </a:prstGeom>
            <a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5875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AEE665A3-0807-4349-A122-8BF8A6C8CBD1}"/>
              </a:ext>
            </a:extLst>
          </p:cNvPr>
          <p:cNvGrpSpPr/>
          <p:nvPr userDrawn="1"/>
        </p:nvGrpSpPr>
        <p:grpSpPr>
          <a:xfrm>
            <a:off x="9700123" y="187579"/>
            <a:ext cx="2266370" cy="1984824"/>
            <a:chOff x="9700123" y="187579"/>
            <a:chExt cx="2266370" cy="1984824"/>
          </a:xfrm>
        </p:grpSpPr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B242774B-3602-444C-B58B-27FF99A54849}"/>
                </a:ext>
              </a:extLst>
            </p:cNvPr>
            <p:cNvGrpSpPr/>
            <p:nvPr userDrawn="1"/>
          </p:nvGrpSpPr>
          <p:grpSpPr>
            <a:xfrm rot="6424869">
              <a:off x="9840896" y="46806"/>
              <a:ext cx="1984824" cy="2266370"/>
              <a:chOff x="4781414" y="981471"/>
              <a:chExt cx="2382175" cy="2287883"/>
            </a:xfrm>
            <a:solidFill>
              <a:srgbClr val="FFC000"/>
            </a:solidFill>
          </p:grpSpPr>
          <p:sp>
            <p:nvSpPr>
              <p:cNvPr id="123" name="Speech Bubble: Oval 122">
                <a:extLst>
                  <a:ext uri="{FF2B5EF4-FFF2-40B4-BE49-F238E27FC236}">
                    <a16:creationId xmlns:a16="http://schemas.microsoft.com/office/drawing/2014/main" id="{E3457AD3-5066-4ADF-9B18-694E9674840F}"/>
                  </a:ext>
                </a:extLst>
              </p:cNvPr>
              <p:cNvSpPr/>
              <p:nvPr/>
            </p:nvSpPr>
            <p:spPr>
              <a:xfrm rot="19800000" flipH="1">
                <a:off x="4781414" y="981471"/>
                <a:ext cx="2382175" cy="2287883"/>
              </a:xfrm>
              <a:prstGeom prst="wedgeEllipseCallou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Speech Bubble: Oval 123">
                <a:extLst>
                  <a:ext uri="{FF2B5EF4-FFF2-40B4-BE49-F238E27FC236}">
                    <a16:creationId xmlns:a16="http://schemas.microsoft.com/office/drawing/2014/main" id="{A9ACB401-E48D-4088-9604-1737978D2EE4}"/>
                  </a:ext>
                </a:extLst>
              </p:cNvPr>
              <p:cNvSpPr/>
              <p:nvPr/>
            </p:nvSpPr>
            <p:spPr>
              <a:xfrm rot="19800000" flipH="1">
                <a:off x="4909146" y="1100256"/>
                <a:ext cx="2122151" cy="2038151"/>
              </a:xfrm>
              <a:prstGeom prst="wedgeEllipseCallout">
                <a:avLst/>
              </a:prstGeom>
              <a:grpFill/>
              <a:ln>
                <a:solidFill>
                  <a:schemeClr val="bg1">
                    <a:alpha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BFF18C73-51E6-4691-AD2A-053A3CCB5BCA}"/>
                </a:ext>
              </a:extLst>
            </p:cNvPr>
            <p:cNvSpPr/>
            <p:nvPr userDrawn="1"/>
          </p:nvSpPr>
          <p:spPr>
            <a:xfrm rot="19595062">
              <a:off x="9760254" y="611706"/>
              <a:ext cx="1941779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2800" b="1">
                  <a:solidFill>
                    <a:schemeClr val="bg1"/>
                  </a:solidFill>
                  <a:latin typeface="+mn-lt"/>
                </a:rPr>
                <a:t>Follow us </a:t>
              </a:r>
            </a:p>
            <a:p>
              <a:pPr algn="ctr"/>
              <a:r>
                <a:rPr lang="en-GB" sz="2800" b="1">
                  <a:solidFill>
                    <a:schemeClr val="bg1"/>
                  </a:solidFill>
                  <a:latin typeface="+mn-lt"/>
                </a:rPr>
                <a:t>on</a:t>
              </a:r>
              <a:endParaRPr lang="id-ID" sz="2800" b="1">
                <a:solidFill>
                  <a:schemeClr val="bg1"/>
                </a:solidFill>
                <a:latin typeface="+mn-lt"/>
              </a:endParaRPr>
            </a:p>
          </p:txBody>
        </p:sp>
        <p:pic>
          <p:nvPicPr>
            <p:cNvPr id="119" name="Picture 118">
              <a:extLst>
                <a:ext uri="{FF2B5EF4-FFF2-40B4-BE49-F238E27FC236}">
                  <a16:creationId xmlns:a16="http://schemas.microsoft.com/office/drawing/2014/main" id="{CDCDAFA2-8E33-4C55-BE21-E4DD1BD24AE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9656656">
              <a:off x="10542373" y="1688953"/>
              <a:ext cx="309164" cy="307956"/>
            </a:xfrm>
            <a:prstGeom prst="rect">
              <a:avLst/>
            </a:prstGeom>
          </p:spPr>
        </p:pic>
        <p:pic>
          <p:nvPicPr>
            <p:cNvPr id="120" name="Picture 119">
              <a:extLst>
                <a:ext uri="{FF2B5EF4-FFF2-40B4-BE49-F238E27FC236}">
                  <a16:creationId xmlns:a16="http://schemas.microsoft.com/office/drawing/2014/main" id="{5005C7B7-A659-4CAF-B8E0-3E453A9CD6D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796668">
              <a:off x="10798905" y="1480322"/>
              <a:ext cx="360590" cy="360590"/>
            </a:xfrm>
            <a:prstGeom prst="rect">
              <a:avLst/>
            </a:prstGeom>
          </p:spPr>
        </p:pic>
        <p:pic>
          <p:nvPicPr>
            <p:cNvPr id="121" name="Picture 120">
              <a:extLst>
                <a:ext uri="{FF2B5EF4-FFF2-40B4-BE49-F238E27FC236}">
                  <a16:creationId xmlns:a16="http://schemas.microsoft.com/office/drawing/2014/main" id="{FA1A037F-584F-4F67-B49A-B462071A83D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844857">
              <a:off x="11084329" y="1287615"/>
              <a:ext cx="368591" cy="368591"/>
            </a:xfrm>
            <a:prstGeom prst="rect">
              <a:avLst/>
            </a:prstGeom>
          </p:spPr>
        </p:pic>
        <p:pic>
          <p:nvPicPr>
            <p:cNvPr id="122" name="Picture 121">
              <a:extLst>
                <a:ext uri="{FF2B5EF4-FFF2-40B4-BE49-F238E27FC236}">
                  <a16:creationId xmlns:a16="http://schemas.microsoft.com/office/drawing/2014/main" id="{C1BBF8B4-18EB-4846-A746-426380F9B8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842062">
              <a:off x="11376724" y="1092433"/>
              <a:ext cx="362098" cy="3620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566238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slid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2752725" y="0"/>
            <a:ext cx="9439277" cy="6787245"/>
          </a:xfrm>
          <a:custGeom>
            <a:avLst/>
            <a:gdLst>
              <a:gd name="connsiteX0" fmla="*/ 0 w 9282655"/>
              <a:gd name="connsiteY0" fmla="*/ 0 h 6787244"/>
              <a:gd name="connsiteX1" fmla="*/ 9282655 w 9282655"/>
              <a:gd name="connsiteY1" fmla="*/ 0 h 6787244"/>
              <a:gd name="connsiteX2" fmla="*/ 9282655 w 9282655"/>
              <a:gd name="connsiteY2" fmla="*/ 4291831 h 6787244"/>
              <a:gd name="connsiteX3" fmla="*/ 6787243 w 9282655"/>
              <a:gd name="connsiteY3" fmla="*/ 6787244 h 6787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82655" h="6787244">
                <a:moveTo>
                  <a:pt x="0" y="0"/>
                </a:moveTo>
                <a:lnTo>
                  <a:pt x="9282655" y="0"/>
                </a:lnTo>
                <a:lnTo>
                  <a:pt x="9282655" y="4291831"/>
                </a:lnTo>
                <a:lnTo>
                  <a:pt x="6787243" y="6787244"/>
                </a:ln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/>
            </a:solidFill>
          </a:ln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1" name="Freeform: Shape 10"/>
          <p:cNvSpPr/>
          <p:nvPr userDrawn="1"/>
        </p:nvSpPr>
        <p:spPr>
          <a:xfrm>
            <a:off x="0" y="2774354"/>
            <a:ext cx="9535885" cy="4102100"/>
          </a:xfrm>
          <a:custGeom>
            <a:avLst/>
            <a:gdLst>
              <a:gd name="connsiteX0" fmla="*/ 0 w 9535885"/>
              <a:gd name="connsiteY0" fmla="*/ 0 h 4172857"/>
              <a:gd name="connsiteX1" fmla="*/ 5355770 w 9535885"/>
              <a:gd name="connsiteY1" fmla="*/ 0 h 4172857"/>
              <a:gd name="connsiteX2" fmla="*/ 5355771 w 9535885"/>
              <a:gd name="connsiteY2" fmla="*/ 0 h 4172857"/>
              <a:gd name="connsiteX3" fmla="*/ 5355771 w 9535885"/>
              <a:gd name="connsiteY3" fmla="*/ 1 h 4172857"/>
              <a:gd name="connsiteX4" fmla="*/ 9535885 w 9535885"/>
              <a:gd name="connsiteY4" fmla="*/ 4172857 h 4172857"/>
              <a:gd name="connsiteX5" fmla="*/ 5355771 w 9535885"/>
              <a:gd name="connsiteY5" fmla="*/ 4172857 h 4172857"/>
              <a:gd name="connsiteX6" fmla="*/ 5355770 w 9535885"/>
              <a:gd name="connsiteY6" fmla="*/ 4172857 h 4172857"/>
              <a:gd name="connsiteX7" fmla="*/ 0 w 9535885"/>
              <a:gd name="connsiteY7" fmla="*/ 4172857 h 417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35885" h="4172857">
                <a:moveTo>
                  <a:pt x="0" y="0"/>
                </a:moveTo>
                <a:lnTo>
                  <a:pt x="5355770" y="0"/>
                </a:lnTo>
                <a:lnTo>
                  <a:pt x="5355771" y="0"/>
                </a:lnTo>
                <a:lnTo>
                  <a:pt x="5355771" y="1"/>
                </a:lnTo>
                <a:lnTo>
                  <a:pt x="9535885" y="4172857"/>
                </a:lnTo>
                <a:lnTo>
                  <a:pt x="5355771" y="4172857"/>
                </a:lnTo>
                <a:lnTo>
                  <a:pt x="5355770" y="4172857"/>
                </a:lnTo>
                <a:lnTo>
                  <a:pt x="0" y="4172857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80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38A9361-D071-4EFC-B2A1-3A3E13A29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22" y="2730841"/>
            <a:ext cx="5372100" cy="1325563"/>
          </a:xfrm>
        </p:spPr>
        <p:txBody>
          <a:bodyPr/>
          <a:lstStyle>
            <a:lvl1pPr>
              <a:defRPr b="1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BD02BC8-0248-4066-816D-21F86D7689E0}"/>
              </a:ext>
            </a:extLst>
          </p:cNvPr>
          <p:cNvSpPr/>
          <p:nvPr userDrawn="1"/>
        </p:nvSpPr>
        <p:spPr>
          <a:xfrm>
            <a:off x="606467" y="4439377"/>
            <a:ext cx="6449171" cy="1660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GB" sz="1400" dirty="0"/>
              <a:t>Text</a:t>
            </a:r>
            <a:r>
              <a:rPr lang="en-GB" sz="1400" baseline="0" dirty="0"/>
              <a:t> </a:t>
            </a:r>
            <a:r>
              <a:rPr lang="en-GB" sz="1400" dirty="0"/>
              <a:t>and design </a:t>
            </a:r>
          </a:p>
          <a:p>
            <a:pPr algn="ctr">
              <a:lnSpc>
                <a:spcPct val="120000"/>
              </a:lnSpc>
            </a:pPr>
            <a:r>
              <a:rPr lang="en-GB" sz="1400" dirty="0"/>
              <a:t>Copyright © 2022 Chartered Institute of Payroll Professionals (CIPP)</a:t>
            </a:r>
            <a:br>
              <a:rPr lang="en-GB" sz="1400" dirty="0"/>
            </a:br>
            <a:r>
              <a:rPr lang="en-GB" sz="1400" dirty="0"/>
              <a:t>Contains public sector information licensed under the</a:t>
            </a:r>
            <a:br>
              <a:rPr lang="en-GB" sz="1400" dirty="0"/>
            </a:br>
            <a:r>
              <a:rPr lang="en-GB" sz="1400" dirty="0"/>
              <a:t>Open Government Licence v3.0</a:t>
            </a:r>
            <a:br>
              <a:rPr lang="en-GB" sz="1400" dirty="0"/>
            </a:br>
            <a:r>
              <a:rPr lang="en-GB" sz="1400" dirty="0"/>
              <a:t>The CIPP accepts no liability for errors or omissions</a:t>
            </a:r>
          </a:p>
          <a:p>
            <a:pPr>
              <a:lnSpc>
                <a:spcPct val="120000"/>
              </a:lnSpc>
            </a:pPr>
            <a:endParaRPr lang="en-US" sz="1600" dirty="0">
              <a:solidFill>
                <a:schemeClr val="bg1">
                  <a:alpha val="71000"/>
                </a:schemeClr>
              </a:solidFill>
              <a:latin typeface="Calibri"/>
              <a:cs typeface="Calibri"/>
            </a:endParaRPr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D2A100DA-C992-5044-9F46-1CF68985712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60360" y="5553308"/>
            <a:ext cx="1179228" cy="1125732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09C8C23E-891B-F64A-8806-C17F4FD8E1AD}"/>
              </a:ext>
            </a:extLst>
          </p:cNvPr>
          <p:cNvGrpSpPr/>
          <p:nvPr userDrawn="1"/>
        </p:nvGrpSpPr>
        <p:grpSpPr>
          <a:xfrm>
            <a:off x="85982" y="6347016"/>
            <a:ext cx="1047231" cy="461523"/>
            <a:chOff x="743531" y="6426042"/>
            <a:chExt cx="1047231" cy="461523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19283A8F-0F0D-EF43-BA4E-079E04B4B8F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8319" y="6429992"/>
              <a:ext cx="207860" cy="207048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5C9A7E09-5887-7549-B890-A252A822CEA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1894" y="6430289"/>
              <a:ext cx="214300" cy="214300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942F873E-110B-9F4F-98BA-EA134D462E6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71909" y="6430289"/>
              <a:ext cx="214300" cy="214300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9A942653-0B22-B342-B53A-A33A109FA95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01924" y="6426042"/>
              <a:ext cx="223946" cy="223946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020AC124-76D4-A043-BEDF-DFB55A0D7D2D}"/>
                </a:ext>
              </a:extLst>
            </p:cNvPr>
            <p:cNvSpPr txBox="1"/>
            <p:nvPr userDrawn="1"/>
          </p:nvSpPr>
          <p:spPr>
            <a:xfrm>
              <a:off x="743531" y="6610566"/>
              <a:ext cx="10472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>
                  <a:solidFill>
                    <a:srgbClr val="FFC000"/>
                  </a:solidFill>
                </a:rPr>
                <a:t>cipp.org.uk</a:t>
              </a:r>
            </a:p>
          </p:txBody>
        </p: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0649463-064D-5043-8196-E4B62E736C5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28759" y="6668401"/>
              <a:ext cx="854869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90252462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RC bespoke 15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071689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rallelogram 6">
            <a:extLst>
              <a:ext uri="{FF2B5EF4-FFF2-40B4-BE49-F238E27FC236}">
                <a16:creationId xmlns:a16="http://schemas.microsoft.com/office/drawing/2014/main" id="{813DAA5B-70C8-40F7-97B8-667BDB44E561}"/>
              </a:ext>
            </a:extLst>
          </p:cNvPr>
          <p:cNvSpPr/>
          <p:nvPr userDrawn="1"/>
        </p:nvSpPr>
        <p:spPr>
          <a:xfrm>
            <a:off x="2660905" y="0"/>
            <a:ext cx="9531096" cy="6858000"/>
          </a:xfrm>
          <a:prstGeom prst="parallelogram">
            <a:avLst>
              <a:gd name="adj" fmla="val 99062"/>
            </a:avLst>
          </a:prstGeom>
          <a:solidFill>
            <a:schemeClr val="tx1">
              <a:lumMod val="75000"/>
              <a:lumOff val="25000"/>
              <a:alpha val="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92F2BF2-F4EA-4A67-8B52-C54A7F7556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8" y="538861"/>
            <a:ext cx="9880736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F1A43AF6-7B82-48EF-B6FF-D5353FC923A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9369" y="1645857"/>
            <a:ext cx="4824104" cy="425507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6EF956B0-B92D-4088-A7AE-37EFB7D92E5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96000" y="1645856"/>
            <a:ext cx="4824104" cy="425507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61581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 (photo)">
    <p:bg>
      <p:bgPr>
        <a:solidFill>
          <a:schemeClr val="bg1">
            <a:alpha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E946E5BA-4834-461C-9D9B-A858CC05FE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18452" y="-636999"/>
            <a:ext cx="7757191" cy="6929457"/>
          </a:xfrm>
          <a:custGeom>
            <a:avLst/>
            <a:gdLst>
              <a:gd name="connsiteX0" fmla="*/ 5177412 w 8171544"/>
              <a:gd name="connsiteY0" fmla="*/ 5637932 h 8223335"/>
              <a:gd name="connsiteX1" fmla="*/ 4396381 w 8171544"/>
              <a:gd name="connsiteY1" fmla="*/ 6418962 h 8223335"/>
              <a:gd name="connsiteX2" fmla="*/ 5177412 w 8171544"/>
              <a:gd name="connsiteY2" fmla="*/ 7199993 h 8223335"/>
              <a:gd name="connsiteX3" fmla="*/ 5958443 w 8171544"/>
              <a:gd name="connsiteY3" fmla="*/ 6418962 h 8223335"/>
              <a:gd name="connsiteX4" fmla="*/ 5177412 w 8171544"/>
              <a:gd name="connsiteY4" fmla="*/ 5637932 h 8223335"/>
              <a:gd name="connsiteX5" fmla="*/ 4233715 w 8171544"/>
              <a:gd name="connsiteY5" fmla="*/ 3854787 h 8223335"/>
              <a:gd name="connsiteX6" fmla="*/ 3740160 w 8171544"/>
              <a:gd name="connsiteY6" fmla="*/ 3964470 h 8223335"/>
              <a:gd name="connsiteX7" fmla="*/ 3684887 w 8171544"/>
              <a:gd name="connsiteY7" fmla="*/ 3976753 h 8223335"/>
              <a:gd name="connsiteX8" fmla="*/ 3663991 w 8171544"/>
              <a:gd name="connsiteY8" fmla="*/ 3999062 h 8223335"/>
              <a:gd name="connsiteX9" fmla="*/ 3604999 w 8171544"/>
              <a:gd name="connsiteY9" fmla="*/ 4062042 h 8223335"/>
              <a:gd name="connsiteX10" fmla="*/ 3641229 w 8171544"/>
              <a:gd name="connsiteY10" fmla="*/ 4193385 h 8223335"/>
              <a:gd name="connsiteX11" fmla="*/ 4112233 w 8171544"/>
              <a:gd name="connsiteY11" fmla="*/ 4342845 h 8223335"/>
              <a:gd name="connsiteX12" fmla="*/ 4112233 w 8171544"/>
              <a:gd name="connsiteY12" fmla="*/ 4754990 h 8223335"/>
              <a:gd name="connsiteX13" fmla="*/ 3650286 w 8171544"/>
              <a:gd name="connsiteY13" fmla="*/ 4899920 h 8223335"/>
              <a:gd name="connsiteX14" fmla="*/ 3627642 w 8171544"/>
              <a:gd name="connsiteY14" fmla="*/ 5026733 h 8223335"/>
              <a:gd name="connsiteX15" fmla="*/ 3985423 w 8171544"/>
              <a:gd name="connsiteY15" fmla="*/ 5416235 h 8223335"/>
              <a:gd name="connsiteX16" fmla="*/ 3985185 w 8171544"/>
              <a:gd name="connsiteY16" fmla="*/ 5416649 h 8223335"/>
              <a:gd name="connsiteX17" fmla="*/ 4006043 w 8171544"/>
              <a:gd name="connsiteY17" fmla="*/ 5421192 h 8223335"/>
              <a:gd name="connsiteX18" fmla="*/ 4137379 w 8171544"/>
              <a:gd name="connsiteY18" fmla="*/ 5449801 h 8223335"/>
              <a:gd name="connsiteX19" fmla="*/ 4224047 w 8171544"/>
              <a:gd name="connsiteY19" fmla="*/ 5359188 h 8223335"/>
              <a:gd name="connsiteX20" fmla="*/ 4137379 w 8171544"/>
              <a:gd name="connsiteY20" fmla="*/ 4953401 h 8223335"/>
              <a:gd name="connsiteX21" fmla="*/ 4444662 w 8171544"/>
              <a:gd name="connsiteY21" fmla="*/ 4772177 h 8223335"/>
              <a:gd name="connsiteX22" fmla="*/ 4744065 w 8171544"/>
              <a:gd name="connsiteY22" fmla="*/ 5044014 h 8223335"/>
              <a:gd name="connsiteX23" fmla="*/ 4866191 w 8171544"/>
              <a:gd name="connsiteY23" fmla="*/ 5008557 h 8223335"/>
              <a:gd name="connsiteX24" fmla="*/ 4992255 w 8171544"/>
              <a:gd name="connsiteY24" fmla="*/ 4614588 h 8223335"/>
              <a:gd name="connsiteX25" fmla="*/ 5287647 w 8171544"/>
              <a:gd name="connsiteY25" fmla="*/ 4614588 h 8223335"/>
              <a:gd name="connsiteX26" fmla="*/ 5312268 w 8171544"/>
              <a:gd name="connsiteY26" fmla="*/ 4614588 h 8223335"/>
              <a:gd name="connsiteX27" fmla="*/ 5297533 w 8171544"/>
              <a:gd name="connsiteY27" fmla="*/ 4564125 h 8223335"/>
              <a:gd name="connsiteX28" fmla="*/ 5265315 w 8171544"/>
              <a:gd name="connsiteY28" fmla="*/ 4453801 h 8223335"/>
              <a:gd name="connsiteX29" fmla="*/ 5110021 w 8171544"/>
              <a:gd name="connsiteY29" fmla="*/ 4392794 h 8223335"/>
              <a:gd name="connsiteX30" fmla="*/ 4655227 w 8171544"/>
              <a:gd name="connsiteY30" fmla="*/ 4808778 h 8223335"/>
              <a:gd name="connsiteX31" fmla="*/ 4222621 w 8171544"/>
              <a:gd name="connsiteY31" fmla="*/ 4559184 h 8223335"/>
              <a:gd name="connsiteX32" fmla="*/ 4355733 w 8171544"/>
              <a:gd name="connsiteY32" fmla="*/ 3971262 h 8223335"/>
              <a:gd name="connsiteX33" fmla="*/ 4233715 w 8171544"/>
              <a:gd name="connsiteY33" fmla="*/ 3854787 h 8223335"/>
              <a:gd name="connsiteX34" fmla="*/ 2056116 w 8171544"/>
              <a:gd name="connsiteY34" fmla="*/ 3716714 h 8223335"/>
              <a:gd name="connsiteX35" fmla="*/ 1158241 w 8171544"/>
              <a:gd name="connsiteY35" fmla="*/ 4614589 h 8223335"/>
              <a:gd name="connsiteX36" fmla="*/ 2056116 w 8171544"/>
              <a:gd name="connsiteY36" fmla="*/ 5512464 h 8223335"/>
              <a:gd name="connsiteX37" fmla="*/ 2953991 w 8171544"/>
              <a:gd name="connsiteY37" fmla="*/ 4614589 h 8223335"/>
              <a:gd name="connsiteX38" fmla="*/ 2056116 w 8171544"/>
              <a:gd name="connsiteY38" fmla="*/ 3716714 h 8223335"/>
              <a:gd name="connsiteX39" fmla="*/ 5653551 w 8171544"/>
              <a:gd name="connsiteY39" fmla="*/ 1440708 h 8223335"/>
              <a:gd name="connsiteX40" fmla="*/ 4553981 w 8171544"/>
              <a:gd name="connsiteY40" fmla="*/ 2540276 h 8223335"/>
              <a:gd name="connsiteX41" fmla="*/ 5653551 w 8171544"/>
              <a:gd name="connsiteY41" fmla="*/ 3639846 h 8223335"/>
              <a:gd name="connsiteX42" fmla="*/ 6753120 w 8171544"/>
              <a:gd name="connsiteY42" fmla="*/ 2540276 h 8223335"/>
              <a:gd name="connsiteX43" fmla="*/ 5653551 w 8171544"/>
              <a:gd name="connsiteY43" fmla="*/ 1440708 h 8223335"/>
              <a:gd name="connsiteX44" fmla="*/ 5392878 w 8171544"/>
              <a:gd name="connsiteY44" fmla="*/ 0 h 8223335"/>
              <a:gd name="connsiteX45" fmla="*/ 5897587 w 8171544"/>
              <a:gd name="connsiteY45" fmla="*/ 0 h 8223335"/>
              <a:gd name="connsiteX46" fmla="*/ 6069521 w 8171544"/>
              <a:gd name="connsiteY46" fmla="*/ 543552 h 8223335"/>
              <a:gd name="connsiteX47" fmla="*/ 6235906 w 8171544"/>
              <a:gd name="connsiteY47" fmla="*/ 587925 h 8223335"/>
              <a:gd name="connsiteX48" fmla="*/ 6690699 w 8171544"/>
              <a:gd name="connsiteY48" fmla="*/ 171939 h 8223335"/>
              <a:gd name="connsiteX49" fmla="*/ 7123305 w 8171544"/>
              <a:gd name="connsiteY49" fmla="*/ 421532 h 8223335"/>
              <a:gd name="connsiteX50" fmla="*/ 6990195 w 8171544"/>
              <a:gd name="connsiteY50" fmla="*/ 1009457 h 8223335"/>
              <a:gd name="connsiteX51" fmla="*/ 7112211 w 8171544"/>
              <a:gd name="connsiteY51" fmla="*/ 1120385 h 8223335"/>
              <a:gd name="connsiteX52" fmla="*/ 7711207 w 8171544"/>
              <a:gd name="connsiteY52" fmla="*/ 987269 h 8223335"/>
              <a:gd name="connsiteX53" fmla="*/ 7960789 w 8171544"/>
              <a:gd name="connsiteY53" fmla="*/ 1425439 h 8223335"/>
              <a:gd name="connsiteX54" fmla="*/ 7550367 w 8171544"/>
              <a:gd name="connsiteY54" fmla="*/ 1863609 h 8223335"/>
              <a:gd name="connsiteX55" fmla="*/ 7594735 w 8171544"/>
              <a:gd name="connsiteY55" fmla="*/ 2024457 h 8223335"/>
              <a:gd name="connsiteX56" fmla="*/ 8171544 w 8171544"/>
              <a:gd name="connsiteY56" fmla="*/ 2207490 h 8223335"/>
              <a:gd name="connsiteX57" fmla="*/ 8171544 w 8171544"/>
              <a:gd name="connsiteY57" fmla="*/ 2712217 h 8223335"/>
              <a:gd name="connsiteX58" fmla="*/ 7605827 w 8171544"/>
              <a:gd name="connsiteY58" fmla="*/ 2889703 h 8223335"/>
              <a:gd name="connsiteX59" fmla="*/ 7578096 w 8171544"/>
              <a:gd name="connsiteY59" fmla="*/ 3045004 h 8223335"/>
              <a:gd name="connsiteX60" fmla="*/ 8016247 w 8171544"/>
              <a:gd name="connsiteY60" fmla="*/ 3522000 h 8223335"/>
              <a:gd name="connsiteX61" fmla="*/ 7766669 w 8171544"/>
              <a:gd name="connsiteY61" fmla="*/ 3954622 h 8223335"/>
              <a:gd name="connsiteX62" fmla="*/ 7151037 w 8171544"/>
              <a:gd name="connsiteY62" fmla="*/ 3815961 h 8223335"/>
              <a:gd name="connsiteX63" fmla="*/ 7045657 w 8171544"/>
              <a:gd name="connsiteY63" fmla="*/ 3926889 h 8223335"/>
              <a:gd name="connsiteX64" fmla="*/ 7189861 w 8171544"/>
              <a:gd name="connsiteY64" fmla="*/ 4553639 h 8223335"/>
              <a:gd name="connsiteX65" fmla="*/ 6751709 w 8171544"/>
              <a:gd name="connsiteY65" fmla="*/ 4808778 h 8223335"/>
              <a:gd name="connsiteX66" fmla="*/ 6291369 w 8171544"/>
              <a:gd name="connsiteY66" fmla="*/ 4387245 h 8223335"/>
              <a:gd name="connsiteX67" fmla="*/ 6147167 w 8171544"/>
              <a:gd name="connsiteY67" fmla="*/ 4442711 h 8223335"/>
              <a:gd name="connsiteX68" fmla="*/ 6043047 w 8171544"/>
              <a:gd name="connsiteY68" fmla="*/ 4784835 h 8223335"/>
              <a:gd name="connsiteX69" fmla="*/ 6036244 w 8171544"/>
              <a:gd name="connsiteY69" fmla="*/ 4807187 h 8223335"/>
              <a:gd name="connsiteX70" fmla="*/ 6043739 w 8171544"/>
              <a:gd name="connsiteY70" fmla="*/ 4811511 h 8223335"/>
              <a:gd name="connsiteX71" fmla="*/ 6221388 w 8171544"/>
              <a:gd name="connsiteY71" fmla="*/ 4914005 h 8223335"/>
              <a:gd name="connsiteX72" fmla="*/ 6126839 w 8171544"/>
              <a:gd name="connsiteY72" fmla="*/ 5331611 h 8223335"/>
              <a:gd name="connsiteX73" fmla="*/ 6213507 w 8171544"/>
              <a:gd name="connsiteY73" fmla="*/ 5410404 h 8223335"/>
              <a:gd name="connsiteX74" fmla="*/ 6638977 w 8171544"/>
              <a:gd name="connsiteY74" fmla="*/ 5315852 h 8223335"/>
              <a:gd name="connsiteX75" fmla="*/ 6816257 w 8171544"/>
              <a:gd name="connsiteY75" fmla="*/ 5627087 h 8223335"/>
              <a:gd name="connsiteX76" fmla="*/ 6524732 w 8171544"/>
              <a:gd name="connsiteY76" fmla="*/ 5938322 h 8223335"/>
              <a:gd name="connsiteX77" fmla="*/ 6556247 w 8171544"/>
              <a:gd name="connsiteY77" fmla="*/ 6052572 h 8223335"/>
              <a:gd name="connsiteX78" fmla="*/ 6965958 w 8171544"/>
              <a:gd name="connsiteY78" fmla="*/ 6182582 h 8223335"/>
              <a:gd name="connsiteX79" fmla="*/ 6965958 w 8171544"/>
              <a:gd name="connsiteY79" fmla="*/ 6541093 h 8223335"/>
              <a:gd name="connsiteX80" fmla="*/ 6564127 w 8171544"/>
              <a:gd name="connsiteY80" fmla="*/ 6667162 h 8223335"/>
              <a:gd name="connsiteX81" fmla="*/ 6544429 w 8171544"/>
              <a:gd name="connsiteY81" fmla="*/ 6777473 h 8223335"/>
              <a:gd name="connsiteX82" fmla="*/ 6855650 w 8171544"/>
              <a:gd name="connsiteY82" fmla="*/ 7116287 h 8223335"/>
              <a:gd name="connsiteX83" fmla="*/ 6678373 w 8171544"/>
              <a:gd name="connsiteY83" fmla="*/ 7423580 h 8223335"/>
              <a:gd name="connsiteX84" fmla="*/ 6241086 w 8171544"/>
              <a:gd name="connsiteY84" fmla="*/ 7325089 h 8223335"/>
              <a:gd name="connsiteX85" fmla="*/ 6166235 w 8171544"/>
              <a:gd name="connsiteY85" fmla="*/ 7403882 h 8223335"/>
              <a:gd name="connsiteX86" fmla="*/ 6268663 w 8171544"/>
              <a:gd name="connsiteY86" fmla="*/ 7849066 h 8223335"/>
              <a:gd name="connsiteX87" fmla="*/ 5957441 w 8171544"/>
              <a:gd name="connsiteY87" fmla="*/ 8030292 h 8223335"/>
              <a:gd name="connsiteX88" fmla="*/ 5630458 w 8171544"/>
              <a:gd name="connsiteY88" fmla="*/ 7730875 h 8223335"/>
              <a:gd name="connsiteX89" fmla="*/ 5528030 w 8171544"/>
              <a:gd name="connsiteY89" fmla="*/ 7770273 h 8223335"/>
              <a:gd name="connsiteX90" fmla="*/ 5390147 w 8171544"/>
              <a:gd name="connsiteY90" fmla="*/ 8223335 h 8223335"/>
              <a:gd name="connsiteX91" fmla="*/ 5031650 w 8171544"/>
              <a:gd name="connsiteY91" fmla="*/ 8223335 h 8223335"/>
              <a:gd name="connsiteX92" fmla="*/ 4901645 w 8171544"/>
              <a:gd name="connsiteY92" fmla="*/ 7778151 h 8223335"/>
              <a:gd name="connsiteX93" fmla="*/ 4791339 w 8171544"/>
              <a:gd name="connsiteY93" fmla="*/ 7734817 h 8223335"/>
              <a:gd name="connsiteX94" fmla="*/ 4468297 w 8171544"/>
              <a:gd name="connsiteY94" fmla="*/ 8030292 h 8223335"/>
              <a:gd name="connsiteX95" fmla="*/ 4161014 w 8171544"/>
              <a:gd name="connsiteY95" fmla="*/ 7853005 h 8223335"/>
              <a:gd name="connsiteX96" fmla="*/ 4255565 w 8171544"/>
              <a:gd name="connsiteY96" fmla="*/ 7435399 h 8223335"/>
              <a:gd name="connsiteX97" fmla="*/ 4168894 w 8171544"/>
              <a:gd name="connsiteY97" fmla="*/ 7352668 h 8223335"/>
              <a:gd name="connsiteX98" fmla="*/ 3743426 w 8171544"/>
              <a:gd name="connsiteY98" fmla="*/ 7447218 h 8223335"/>
              <a:gd name="connsiteX99" fmla="*/ 3562207 w 8171544"/>
              <a:gd name="connsiteY99" fmla="*/ 7139923 h 8223335"/>
              <a:gd name="connsiteX100" fmla="*/ 3849793 w 8171544"/>
              <a:gd name="connsiteY100" fmla="*/ 6824748 h 8223335"/>
              <a:gd name="connsiteX101" fmla="*/ 3814337 w 8171544"/>
              <a:gd name="connsiteY101" fmla="*/ 6714438 h 8223335"/>
              <a:gd name="connsiteX102" fmla="*/ 3388867 w 8171544"/>
              <a:gd name="connsiteY102" fmla="*/ 6580489 h 8223335"/>
              <a:gd name="connsiteX103" fmla="*/ 3388867 w 8171544"/>
              <a:gd name="connsiteY103" fmla="*/ 6225919 h 8223335"/>
              <a:gd name="connsiteX104" fmla="*/ 3802520 w 8171544"/>
              <a:gd name="connsiteY104" fmla="*/ 6095909 h 8223335"/>
              <a:gd name="connsiteX105" fmla="*/ 3841912 w 8171544"/>
              <a:gd name="connsiteY105" fmla="*/ 5977718 h 8223335"/>
              <a:gd name="connsiteX106" fmla="*/ 3654532 w 8171544"/>
              <a:gd name="connsiteY106" fmla="*/ 5771855 h 8223335"/>
              <a:gd name="connsiteX107" fmla="*/ 3619061 w 8171544"/>
              <a:gd name="connsiteY107" fmla="*/ 5732887 h 8223335"/>
              <a:gd name="connsiteX108" fmla="*/ 3569546 w 8171544"/>
              <a:gd name="connsiteY108" fmla="*/ 5721734 h 8223335"/>
              <a:gd name="connsiteX109" fmla="*/ 3278918 w 8171544"/>
              <a:gd name="connsiteY109" fmla="*/ 5656275 h 8223335"/>
              <a:gd name="connsiteX110" fmla="*/ 3192869 w 8171544"/>
              <a:gd name="connsiteY110" fmla="*/ 5746855 h 8223335"/>
              <a:gd name="connsiteX111" fmla="*/ 3310620 w 8171544"/>
              <a:gd name="connsiteY111" fmla="*/ 6258640 h 8223335"/>
              <a:gd name="connsiteX112" fmla="*/ 2952839 w 8171544"/>
              <a:gd name="connsiteY112" fmla="*/ 6466977 h 8223335"/>
              <a:gd name="connsiteX113" fmla="*/ 2576939 w 8171544"/>
              <a:gd name="connsiteY113" fmla="*/ 6122768 h 8223335"/>
              <a:gd name="connsiteX114" fmla="*/ 2459188 w 8171544"/>
              <a:gd name="connsiteY114" fmla="*/ 6168060 h 8223335"/>
              <a:gd name="connsiteX115" fmla="*/ 2300677 w 8171544"/>
              <a:gd name="connsiteY115" fmla="*/ 6688901 h 8223335"/>
              <a:gd name="connsiteX116" fmla="*/ 1888547 w 8171544"/>
              <a:gd name="connsiteY116" fmla="*/ 6688901 h 8223335"/>
              <a:gd name="connsiteX117" fmla="*/ 1739094 w 8171544"/>
              <a:gd name="connsiteY117" fmla="*/ 6177115 h 8223335"/>
              <a:gd name="connsiteX118" fmla="*/ 1612286 w 8171544"/>
              <a:gd name="connsiteY118" fmla="*/ 6127298 h 8223335"/>
              <a:gd name="connsiteX119" fmla="*/ 1240916 w 8171544"/>
              <a:gd name="connsiteY119" fmla="*/ 6466977 h 8223335"/>
              <a:gd name="connsiteX120" fmla="*/ 887662 w 8171544"/>
              <a:gd name="connsiteY120" fmla="*/ 6263168 h 8223335"/>
              <a:gd name="connsiteX121" fmla="*/ 996357 w 8171544"/>
              <a:gd name="connsiteY121" fmla="*/ 5783089 h 8223335"/>
              <a:gd name="connsiteX122" fmla="*/ 896721 w 8171544"/>
              <a:gd name="connsiteY122" fmla="*/ 5687978 h 8223335"/>
              <a:gd name="connsiteX123" fmla="*/ 407602 w 8171544"/>
              <a:gd name="connsiteY123" fmla="*/ 5796675 h 8223335"/>
              <a:gd name="connsiteX124" fmla="*/ 199272 w 8171544"/>
              <a:gd name="connsiteY124" fmla="*/ 5443407 h 8223335"/>
              <a:gd name="connsiteX125" fmla="*/ 529881 w 8171544"/>
              <a:gd name="connsiteY125" fmla="*/ 5081082 h 8223335"/>
              <a:gd name="connsiteX126" fmla="*/ 489121 w 8171544"/>
              <a:gd name="connsiteY126" fmla="*/ 4954268 h 8223335"/>
              <a:gd name="connsiteX127" fmla="*/ 0 w 8171544"/>
              <a:gd name="connsiteY127" fmla="*/ 4800281 h 8223335"/>
              <a:gd name="connsiteX128" fmla="*/ 0 w 8171544"/>
              <a:gd name="connsiteY128" fmla="*/ 4392666 h 8223335"/>
              <a:gd name="connsiteX129" fmla="*/ 475536 w 8171544"/>
              <a:gd name="connsiteY129" fmla="*/ 4243206 h 8223335"/>
              <a:gd name="connsiteX130" fmla="*/ 520822 w 8171544"/>
              <a:gd name="connsiteY130" fmla="*/ 4107333 h 8223335"/>
              <a:gd name="connsiteX131" fmla="*/ 199272 w 8171544"/>
              <a:gd name="connsiteY131" fmla="*/ 3754067 h 8223335"/>
              <a:gd name="connsiteX132" fmla="*/ 403070 w 8171544"/>
              <a:gd name="connsiteY132" fmla="*/ 3400799 h 8223335"/>
              <a:gd name="connsiteX133" fmla="*/ 860491 w 8171544"/>
              <a:gd name="connsiteY133" fmla="*/ 3500439 h 8223335"/>
              <a:gd name="connsiteX134" fmla="*/ 960126 w 8171544"/>
              <a:gd name="connsiteY134" fmla="*/ 3396270 h 8223335"/>
              <a:gd name="connsiteX135" fmla="*/ 860491 w 8171544"/>
              <a:gd name="connsiteY135" fmla="*/ 2929775 h 8223335"/>
              <a:gd name="connsiteX136" fmla="*/ 1213745 w 8171544"/>
              <a:gd name="connsiteY136" fmla="*/ 2721439 h 8223335"/>
              <a:gd name="connsiteX137" fmla="*/ 1557939 w 8171544"/>
              <a:gd name="connsiteY137" fmla="*/ 3033944 h 8223335"/>
              <a:gd name="connsiteX138" fmla="*/ 1698335 w 8171544"/>
              <a:gd name="connsiteY138" fmla="*/ 2993183 h 8223335"/>
              <a:gd name="connsiteX139" fmla="*/ 1843259 w 8171544"/>
              <a:gd name="connsiteY139" fmla="*/ 2540275 h 8223335"/>
              <a:gd name="connsiteX140" fmla="*/ 2255388 w 8171544"/>
              <a:gd name="connsiteY140" fmla="*/ 2540275 h 8223335"/>
              <a:gd name="connsiteX141" fmla="*/ 2395783 w 8171544"/>
              <a:gd name="connsiteY141" fmla="*/ 2984124 h 8223335"/>
              <a:gd name="connsiteX142" fmla="*/ 2531650 w 8171544"/>
              <a:gd name="connsiteY142" fmla="*/ 3020357 h 8223335"/>
              <a:gd name="connsiteX143" fmla="*/ 2903020 w 8171544"/>
              <a:gd name="connsiteY143" fmla="*/ 2680676 h 8223335"/>
              <a:gd name="connsiteX144" fmla="*/ 3256273 w 8171544"/>
              <a:gd name="connsiteY144" fmla="*/ 2884486 h 8223335"/>
              <a:gd name="connsiteX145" fmla="*/ 3147580 w 8171544"/>
              <a:gd name="connsiteY145" fmla="*/ 3364567 h 8223335"/>
              <a:gd name="connsiteX146" fmla="*/ 3247214 w 8171544"/>
              <a:gd name="connsiteY146" fmla="*/ 3455147 h 8223335"/>
              <a:gd name="connsiteX147" fmla="*/ 3509568 w 8171544"/>
              <a:gd name="connsiteY147" fmla="*/ 3396844 h 8223335"/>
              <a:gd name="connsiteX148" fmla="*/ 3527870 w 8171544"/>
              <a:gd name="connsiteY148" fmla="*/ 3392777 h 8223335"/>
              <a:gd name="connsiteX149" fmla="*/ 3550402 w 8171544"/>
              <a:gd name="connsiteY149" fmla="*/ 3368084 h 8223335"/>
              <a:gd name="connsiteX150" fmla="*/ 3784469 w 8171544"/>
              <a:gd name="connsiteY150" fmla="*/ 3111561 h 8223335"/>
              <a:gd name="connsiteX151" fmla="*/ 3734554 w 8171544"/>
              <a:gd name="connsiteY151" fmla="*/ 2956260 h 8223335"/>
              <a:gd name="connsiteX152" fmla="*/ 3135559 w 8171544"/>
              <a:gd name="connsiteY152" fmla="*/ 2767681 h 8223335"/>
              <a:gd name="connsiteX153" fmla="*/ 3135559 w 8171544"/>
              <a:gd name="connsiteY153" fmla="*/ 2268502 h 8223335"/>
              <a:gd name="connsiteX154" fmla="*/ 3717917 w 8171544"/>
              <a:gd name="connsiteY154" fmla="*/ 2085469 h 8223335"/>
              <a:gd name="connsiteX155" fmla="*/ 3773375 w 8171544"/>
              <a:gd name="connsiteY155" fmla="*/ 1919074 h 8223335"/>
              <a:gd name="connsiteX156" fmla="*/ 3379595 w 8171544"/>
              <a:gd name="connsiteY156" fmla="*/ 1486452 h 8223335"/>
              <a:gd name="connsiteX157" fmla="*/ 3629174 w 8171544"/>
              <a:gd name="connsiteY157" fmla="*/ 1053828 h 8223335"/>
              <a:gd name="connsiteX158" fmla="*/ 4189347 w 8171544"/>
              <a:gd name="connsiteY158" fmla="*/ 1175850 h 8223335"/>
              <a:gd name="connsiteX159" fmla="*/ 4311363 w 8171544"/>
              <a:gd name="connsiteY159" fmla="*/ 1048280 h 8223335"/>
              <a:gd name="connsiteX160" fmla="*/ 4189347 w 8171544"/>
              <a:gd name="connsiteY160" fmla="*/ 476995 h 8223335"/>
              <a:gd name="connsiteX161" fmla="*/ 4621953 w 8171544"/>
              <a:gd name="connsiteY161" fmla="*/ 221860 h 8223335"/>
              <a:gd name="connsiteX162" fmla="*/ 5043466 w 8171544"/>
              <a:gd name="connsiteY162" fmla="*/ 604564 h 8223335"/>
              <a:gd name="connsiteX163" fmla="*/ 5215399 w 8171544"/>
              <a:gd name="connsiteY163" fmla="*/ 554647 h 8223335"/>
              <a:gd name="connsiteX164" fmla="*/ 5392878 w 8171544"/>
              <a:gd name="connsiteY164" fmla="*/ 0 h 8223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8171544" h="8223335">
                <a:moveTo>
                  <a:pt x="5177412" y="5637932"/>
                </a:moveTo>
                <a:cubicBezTo>
                  <a:pt x="4746061" y="5637932"/>
                  <a:pt x="4396381" y="5987611"/>
                  <a:pt x="4396381" y="6418962"/>
                </a:cubicBezTo>
                <a:cubicBezTo>
                  <a:pt x="4396381" y="6850313"/>
                  <a:pt x="4746061" y="7199993"/>
                  <a:pt x="5177412" y="7199993"/>
                </a:cubicBezTo>
                <a:cubicBezTo>
                  <a:pt x="5608763" y="7199993"/>
                  <a:pt x="5958443" y="6850313"/>
                  <a:pt x="5958443" y="6418962"/>
                </a:cubicBezTo>
                <a:cubicBezTo>
                  <a:pt x="5958443" y="5987611"/>
                  <a:pt x="5608763" y="5637932"/>
                  <a:pt x="5177412" y="5637932"/>
                </a:cubicBezTo>
                <a:close/>
                <a:moveTo>
                  <a:pt x="4233715" y="3854787"/>
                </a:moveTo>
                <a:cubicBezTo>
                  <a:pt x="4233715" y="3854787"/>
                  <a:pt x="4233715" y="3854787"/>
                  <a:pt x="3740160" y="3964470"/>
                </a:cubicBezTo>
                <a:lnTo>
                  <a:pt x="3684887" y="3976753"/>
                </a:lnTo>
                <a:lnTo>
                  <a:pt x="3663991" y="3999062"/>
                </a:lnTo>
                <a:cubicBezTo>
                  <a:pt x="3645582" y="4018716"/>
                  <a:pt x="3625945" y="4039680"/>
                  <a:pt x="3604999" y="4062042"/>
                </a:cubicBezTo>
                <a:cubicBezTo>
                  <a:pt x="3623113" y="4107333"/>
                  <a:pt x="3632170" y="4148094"/>
                  <a:pt x="3641229" y="4193385"/>
                </a:cubicBezTo>
                <a:cubicBezTo>
                  <a:pt x="3641229" y="4193385"/>
                  <a:pt x="3641229" y="4193385"/>
                  <a:pt x="4112233" y="4342845"/>
                </a:cubicBezTo>
                <a:cubicBezTo>
                  <a:pt x="4112233" y="4342845"/>
                  <a:pt x="4112233" y="4342845"/>
                  <a:pt x="4112233" y="4754990"/>
                </a:cubicBezTo>
                <a:cubicBezTo>
                  <a:pt x="4112233" y="4754990"/>
                  <a:pt x="4112233" y="4754990"/>
                  <a:pt x="3650286" y="4899920"/>
                </a:cubicBezTo>
                <a:cubicBezTo>
                  <a:pt x="3645757" y="4945209"/>
                  <a:pt x="3641229" y="4985974"/>
                  <a:pt x="3627642" y="5026733"/>
                </a:cubicBezTo>
                <a:cubicBezTo>
                  <a:pt x="3627642" y="5026733"/>
                  <a:pt x="3627642" y="5026733"/>
                  <a:pt x="3985423" y="5416235"/>
                </a:cubicBezTo>
                <a:lnTo>
                  <a:pt x="3985185" y="5416649"/>
                </a:lnTo>
                <a:lnTo>
                  <a:pt x="4006043" y="5421192"/>
                </a:lnTo>
                <a:cubicBezTo>
                  <a:pt x="4044123" y="5429488"/>
                  <a:pt x="4087642" y="5438967"/>
                  <a:pt x="4137379" y="5449801"/>
                </a:cubicBezTo>
                <a:cubicBezTo>
                  <a:pt x="4164956" y="5418285"/>
                  <a:pt x="4192532" y="5386767"/>
                  <a:pt x="4224047" y="5359188"/>
                </a:cubicBezTo>
                <a:cubicBezTo>
                  <a:pt x="4224047" y="5359188"/>
                  <a:pt x="4224047" y="5359188"/>
                  <a:pt x="4137379" y="4953401"/>
                </a:cubicBezTo>
                <a:cubicBezTo>
                  <a:pt x="4137379" y="4953401"/>
                  <a:pt x="4137379" y="4953401"/>
                  <a:pt x="4444662" y="4772177"/>
                </a:cubicBezTo>
                <a:cubicBezTo>
                  <a:pt x="4444662" y="4772177"/>
                  <a:pt x="4444662" y="4772177"/>
                  <a:pt x="4744065" y="5044014"/>
                </a:cubicBezTo>
                <a:cubicBezTo>
                  <a:pt x="4783460" y="5032195"/>
                  <a:pt x="4826794" y="5020376"/>
                  <a:pt x="4866191" y="5008557"/>
                </a:cubicBezTo>
                <a:cubicBezTo>
                  <a:pt x="4866191" y="5008557"/>
                  <a:pt x="4866191" y="5008557"/>
                  <a:pt x="4992255" y="4614588"/>
                </a:cubicBezTo>
                <a:cubicBezTo>
                  <a:pt x="4992255" y="4614588"/>
                  <a:pt x="4992255" y="4614588"/>
                  <a:pt x="5287647" y="4614588"/>
                </a:cubicBezTo>
                <a:lnTo>
                  <a:pt x="5312268" y="4614588"/>
                </a:lnTo>
                <a:lnTo>
                  <a:pt x="5297533" y="4564125"/>
                </a:lnTo>
                <a:cubicBezTo>
                  <a:pt x="5287477" y="4529697"/>
                  <a:pt x="5276754" y="4492974"/>
                  <a:pt x="5265315" y="4453801"/>
                </a:cubicBezTo>
                <a:cubicBezTo>
                  <a:pt x="5215399" y="4442711"/>
                  <a:pt x="5159935" y="4409433"/>
                  <a:pt x="5110021" y="4392794"/>
                </a:cubicBezTo>
                <a:cubicBezTo>
                  <a:pt x="5110021" y="4392794"/>
                  <a:pt x="5110021" y="4392794"/>
                  <a:pt x="4655227" y="4808778"/>
                </a:cubicBezTo>
                <a:cubicBezTo>
                  <a:pt x="4655227" y="4808778"/>
                  <a:pt x="4655227" y="4808778"/>
                  <a:pt x="4222621" y="4559184"/>
                </a:cubicBezTo>
                <a:cubicBezTo>
                  <a:pt x="4222621" y="4559184"/>
                  <a:pt x="4222621" y="4559184"/>
                  <a:pt x="4355733" y="3971262"/>
                </a:cubicBezTo>
                <a:cubicBezTo>
                  <a:pt x="4311363" y="3932438"/>
                  <a:pt x="4272539" y="3893611"/>
                  <a:pt x="4233715" y="3854787"/>
                </a:cubicBezTo>
                <a:close/>
                <a:moveTo>
                  <a:pt x="2056116" y="3716714"/>
                </a:moveTo>
                <a:cubicBezTo>
                  <a:pt x="1560233" y="3716714"/>
                  <a:pt x="1158241" y="4118706"/>
                  <a:pt x="1158241" y="4614589"/>
                </a:cubicBezTo>
                <a:cubicBezTo>
                  <a:pt x="1158241" y="5110472"/>
                  <a:pt x="1560233" y="5512464"/>
                  <a:pt x="2056116" y="5512464"/>
                </a:cubicBezTo>
                <a:cubicBezTo>
                  <a:pt x="2551999" y="5512464"/>
                  <a:pt x="2953991" y="5110472"/>
                  <a:pt x="2953991" y="4614589"/>
                </a:cubicBezTo>
                <a:cubicBezTo>
                  <a:pt x="2953991" y="4118706"/>
                  <a:pt x="2551999" y="3716714"/>
                  <a:pt x="2056116" y="3716714"/>
                </a:cubicBezTo>
                <a:close/>
                <a:moveTo>
                  <a:pt x="5653551" y="1440708"/>
                </a:moveTo>
                <a:cubicBezTo>
                  <a:pt x="5046275" y="1440708"/>
                  <a:pt x="4553981" y="1933003"/>
                  <a:pt x="4553981" y="2540276"/>
                </a:cubicBezTo>
                <a:cubicBezTo>
                  <a:pt x="4553981" y="3147552"/>
                  <a:pt x="5046275" y="3639846"/>
                  <a:pt x="5653551" y="3639846"/>
                </a:cubicBezTo>
                <a:cubicBezTo>
                  <a:pt x="6260825" y="3639846"/>
                  <a:pt x="6753120" y="3147552"/>
                  <a:pt x="6753120" y="2540276"/>
                </a:cubicBezTo>
                <a:cubicBezTo>
                  <a:pt x="6753120" y="1933003"/>
                  <a:pt x="6260825" y="1440708"/>
                  <a:pt x="5653551" y="1440708"/>
                </a:cubicBezTo>
                <a:close/>
                <a:moveTo>
                  <a:pt x="5392878" y="0"/>
                </a:moveTo>
                <a:cubicBezTo>
                  <a:pt x="5392878" y="0"/>
                  <a:pt x="5392878" y="0"/>
                  <a:pt x="5897587" y="0"/>
                </a:cubicBezTo>
                <a:cubicBezTo>
                  <a:pt x="5897587" y="0"/>
                  <a:pt x="5897587" y="0"/>
                  <a:pt x="6069521" y="543552"/>
                </a:cubicBezTo>
                <a:cubicBezTo>
                  <a:pt x="6124983" y="554647"/>
                  <a:pt x="6180445" y="571285"/>
                  <a:pt x="6235906" y="587925"/>
                </a:cubicBezTo>
                <a:cubicBezTo>
                  <a:pt x="6235906" y="587925"/>
                  <a:pt x="6235906" y="587925"/>
                  <a:pt x="6690699" y="171939"/>
                </a:cubicBezTo>
                <a:cubicBezTo>
                  <a:pt x="6690699" y="171939"/>
                  <a:pt x="6690699" y="171939"/>
                  <a:pt x="7123305" y="421532"/>
                </a:cubicBezTo>
                <a:cubicBezTo>
                  <a:pt x="7123305" y="421532"/>
                  <a:pt x="7123305" y="421532"/>
                  <a:pt x="6990195" y="1009457"/>
                </a:cubicBezTo>
                <a:cubicBezTo>
                  <a:pt x="7034566" y="1042735"/>
                  <a:pt x="7073387" y="1081559"/>
                  <a:pt x="7112211" y="1120385"/>
                </a:cubicBezTo>
                <a:cubicBezTo>
                  <a:pt x="7112211" y="1120385"/>
                  <a:pt x="7112211" y="1120385"/>
                  <a:pt x="7711207" y="987269"/>
                </a:cubicBezTo>
                <a:cubicBezTo>
                  <a:pt x="7711207" y="987269"/>
                  <a:pt x="7711207" y="987269"/>
                  <a:pt x="7960789" y="1425439"/>
                </a:cubicBezTo>
                <a:cubicBezTo>
                  <a:pt x="7960789" y="1425439"/>
                  <a:pt x="7960789" y="1425439"/>
                  <a:pt x="7550367" y="1863609"/>
                </a:cubicBezTo>
                <a:cubicBezTo>
                  <a:pt x="7572551" y="1919074"/>
                  <a:pt x="7583641" y="1968991"/>
                  <a:pt x="7594735" y="2024457"/>
                </a:cubicBezTo>
                <a:cubicBezTo>
                  <a:pt x="7594735" y="2024457"/>
                  <a:pt x="7594735" y="2024457"/>
                  <a:pt x="8171544" y="2207490"/>
                </a:cubicBezTo>
                <a:cubicBezTo>
                  <a:pt x="8171544" y="2207490"/>
                  <a:pt x="8171544" y="2207490"/>
                  <a:pt x="8171544" y="2712217"/>
                </a:cubicBezTo>
                <a:cubicBezTo>
                  <a:pt x="8171544" y="2712217"/>
                  <a:pt x="8171544" y="2712217"/>
                  <a:pt x="7605827" y="2889703"/>
                </a:cubicBezTo>
                <a:cubicBezTo>
                  <a:pt x="7600280" y="2945166"/>
                  <a:pt x="7594735" y="2995088"/>
                  <a:pt x="7578096" y="3045004"/>
                </a:cubicBezTo>
                <a:cubicBezTo>
                  <a:pt x="7578096" y="3045004"/>
                  <a:pt x="7578096" y="3045004"/>
                  <a:pt x="8016247" y="3522000"/>
                </a:cubicBezTo>
                <a:cubicBezTo>
                  <a:pt x="8016247" y="3522000"/>
                  <a:pt x="8016247" y="3522000"/>
                  <a:pt x="7766669" y="3954622"/>
                </a:cubicBezTo>
                <a:cubicBezTo>
                  <a:pt x="7766669" y="3954622"/>
                  <a:pt x="7766669" y="3954622"/>
                  <a:pt x="7151037" y="3815961"/>
                </a:cubicBezTo>
                <a:cubicBezTo>
                  <a:pt x="7117761" y="3849240"/>
                  <a:pt x="7084482" y="3888065"/>
                  <a:pt x="7045657" y="3926889"/>
                </a:cubicBezTo>
                <a:cubicBezTo>
                  <a:pt x="7045657" y="3926889"/>
                  <a:pt x="7045657" y="3926889"/>
                  <a:pt x="7189861" y="4553639"/>
                </a:cubicBezTo>
                <a:cubicBezTo>
                  <a:pt x="7189861" y="4553639"/>
                  <a:pt x="7189861" y="4553639"/>
                  <a:pt x="6751709" y="4808778"/>
                </a:cubicBezTo>
                <a:cubicBezTo>
                  <a:pt x="6751709" y="4808778"/>
                  <a:pt x="6751709" y="4808778"/>
                  <a:pt x="6291369" y="4387245"/>
                </a:cubicBezTo>
                <a:cubicBezTo>
                  <a:pt x="6241453" y="4403884"/>
                  <a:pt x="6197083" y="4431618"/>
                  <a:pt x="6147167" y="4442711"/>
                </a:cubicBezTo>
                <a:cubicBezTo>
                  <a:pt x="6147167" y="4442711"/>
                  <a:pt x="6147167" y="4442711"/>
                  <a:pt x="6043047" y="4784835"/>
                </a:cubicBezTo>
                <a:lnTo>
                  <a:pt x="6036244" y="4807187"/>
                </a:lnTo>
                <a:lnTo>
                  <a:pt x="6043739" y="4811511"/>
                </a:lnTo>
                <a:cubicBezTo>
                  <a:pt x="6086951" y="4836442"/>
                  <a:pt x="6144567" y="4869684"/>
                  <a:pt x="6221388" y="4914005"/>
                </a:cubicBezTo>
                <a:cubicBezTo>
                  <a:pt x="6221388" y="4914005"/>
                  <a:pt x="6221388" y="4914005"/>
                  <a:pt x="6126839" y="5331611"/>
                </a:cubicBezTo>
                <a:cubicBezTo>
                  <a:pt x="6158355" y="5355249"/>
                  <a:pt x="6185931" y="5382826"/>
                  <a:pt x="6213507" y="5410404"/>
                </a:cubicBezTo>
                <a:cubicBezTo>
                  <a:pt x="6213507" y="5410404"/>
                  <a:pt x="6213507" y="5410404"/>
                  <a:pt x="6638977" y="5315852"/>
                </a:cubicBezTo>
                <a:cubicBezTo>
                  <a:pt x="6638977" y="5315852"/>
                  <a:pt x="6638977" y="5315852"/>
                  <a:pt x="6816257" y="5627087"/>
                </a:cubicBezTo>
                <a:cubicBezTo>
                  <a:pt x="6816257" y="5627087"/>
                  <a:pt x="6816257" y="5627087"/>
                  <a:pt x="6524732" y="5938322"/>
                </a:cubicBezTo>
                <a:cubicBezTo>
                  <a:pt x="6540490" y="5977718"/>
                  <a:pt x="6548367" y="6013175"/>
                  <a:pt x="6556247" y="6052572"/>
                </a:cubicBezTo>
                <a:cubicBezTo>
                  <a:pt x="6556247" y="6052572"/>
                  <a:pt x="6556247" y="6052572"/>
                  <a:pt x="6965958" y="6182582"/>
                </a:cubicBezTo>
                <a:cubicBezTo>
                  <a:pt x="6965958" y="6182582"/>
                  <a:pt x="6965958" y="6182582"/>
                  <a:pt x="6965958" y="6541093"/>
                </a:cubicBezTo>
                <a:cubicBezTo>
                  <a:pt x="6965958" y="6541093"/>
                  <a:pt x="6965958" y="6541093"/>
                  <a:pt x="6564127" y="6667162"/>
                </a:cubicBezTo>
                <a:cubicBezTo>
                  <a:pt x="6560186" y="6706557"/>
                  <a:pt x="6556247" y="6742017"/>
                  <a:pt x="6544429" y="6777473"/>
                </a:cubicBezTo>
                <a:cubicBezTo>
                  <a:pt x="6544429" y="6777473"/>
                  <a:pt x="6544429" y="6777473"/>
                  <a:pt x="6855650" y="7116287"/>
                </a:cubicBezTo>
                <a:cubicBezTo>
                  <a:pt x="6855650" y="7116287"/>
                  <a:pt x="6855650" y="7116287"/>
                  <a:pt x="6678373" y="7423580"/>
                </a:cubicBezTo>
                <a:cubicBezTo>
                  <a:pt x="6678373" y="7423580"/>
                  <a:pt x="6678373" y="7423580"/>
                  <a:pt x="6241086" y="7325089"/>
                </a:cubicBezTo>
                <a:cubicBezTo>
                  <a:pt x="6217449" y="7348727"/>
                  <a:pt x="6193811" y="7376306"/>
                  <a:pt x="6166235" y="7403882"/>
                </a:cubicBezTo>
                <a:cubicBezTo>
                  <a:pt x="6166235" y="7403882"/>
                  <a:pt x="6166235" y="7403882"/>
                  <a:pt x="6268663" y="7849066"/>
                </a:cubicBezTo>
                <a:cubicBezTo>
                  <a:pt x="6268663" y="7849066"/>
                  <a:pt x="6268663" y="7849066"/>
                  <a:pt x="5957441" y="8030292"/>
                </a:cubicBezTo>
                <a:cubicBezTo>
                  <a:pt x="5957441" y="8030292"/>
                  <a:pt x="5957441" y="8030292"/>
                  <a:pt x="5630458" y="7730875"/>
                </a:cubicBezTo>
                <a:cubicBezTo>
                  <a:pt x="5595003" y="7742694"/>
                  <a:pt x="5563486" y="7762393"/>
                  <a:pt x="5528030" y="7770273"/>
                </a:cubicBezTo>
                <a:cubicBezTo>
                  <a:pt x="5528030" y="7770273"/>
                  <a:pt x="5528030" y="7770273"/>
                  <a:pt x="5390147" y="8223335"/>
                </a:cubicBezTo>
                <a:cubicBezTo>
                  <a:pt x="5390147" y="8223335"/>
                  <a:pt x="5390147" y="8223335"/>
                  <a:pt x="5031650" y="8223335"/>
                </a:cubicBezTo>
                <a:cubicBezTo>
                  <a:pt x="5031650" y="8223335"/>
                  <a:pt x="5031650" y="8223335"/>
                  <a:pt x="4901645" y="7778151"/>
                </a:cubicBezTo>
                <a:cubicBezTo>
                  <a:pt x="4866191" y="7770273"/>
                  <a:pt x="4826794" y="7746636"/>
                  <a:pt x="4791339" y="7734817"/>
                </a:cubicBezTo>
                <a:cubicBezTo>
                  <a:pt x="4791339" y="7734817"/>
                  <a:pt x="4791339" y="7734817"/>
                  <a:pt x="4468297" y="8030292"/>
                </a:cubicBezTo>
                <a:cubicBezTo>
                  <a:pt x="4468297" y="8030292"/>
                  <a:pt x="4468297" y="8030292"/>
                  <a:pt x="4161014" y="7853005"/>
                </a:cubicBezTo>
                <a:cubicBezTo>
                  <a:pt x="4161014" y="7853005"/>
                  <a:pt x="4161014" y="7853005"/>
                  <a:pt x="4255565" y="7435399"/>
                </a:cubicBezTo>
                <a:cubicBezTo>
                  <a:pt x="4224047" y="7407823"/>
                  <a:pt x="4196471" y="7380244"/>
                  <a:pt x="4168894" y="7352668"/>
                </a:cubicBezTo>
                <a:cubicBezTo>
                  <a:pt x="4168894" y="7352668"/>
                  <a:pt x="4168894" y="7352668"/>
                  <a:pt x="3743426" y="7447218"/>
                </a:cubicBezTo>
                <a:cubicBezTo>
                  <a:pt x="3743426" y="7447218"/>
                  <a:pt x="3743426" y="7447218"/>
                  <a:pt x="3562207" y="7139923"/>
                </a:cubicBezTo>
                <a:cubicBezTo>
                  <a:pt x="3562207" y="7139923"/>
                  <a:pt x="3562207" y="7139923"/>
                  <a:pt x="3849793" y="6824748"/>
                </a:cubicBezTo>
                <a:cubicBezTo>
                  <a:pt x="3837973" y="6789292"/>
                  <a:pt x="3822216" y="6749895"/>
                  <a:pt x="3814337" y="6714438"/>
                </a:cubicBezTo>
                <a:cubicBezTo>
                  <a:pt x="3814337" y="6714438"/>
                  <a:pt x="3814337" y="6714438"/>
                  <a:pt x="3388867" y="6580489"/>
                </a:cubicBezTo>
                <a:cubicBezTo>
                  <a:pt x="3388867" y="6580489"/>
                  <a:pt x="3388867" y="6580489"/>
                  <a:pt x="3388867" y="6225919"/>
                </a:cubicBezTo>
                <a:cubicBezTo>
                  <a:pt x="3388867" y="6225919"/>
                  <a:pt x="3388867" y="6225919"/>
                  <a:pt x="3802520" y="6095909"/>
                </a:cubicBezTo>
                <a:cubicBezTo>
                  <a:pt x="3810397" y="6056513"/>
                  <a:pt x="3830097" y="6017114"/>
                  <a:pt x="3841912" y="5977718"/>
                </a:cubicBezTo>
                <a:cubicBezTo>
                  <a:pt x="3841912" y="5977718"/>
                  <a:pt x="3841912" y="5977718"/>
                  <a:pt x="3654532" y="5771855"/>
                </a:cubicBezTo>
                <a:lnTo>
                  <a:pt x="3619061" y="5732887"/>
                </a:lnTo>
                <a:lnTo>
                  <a:pt x="3569546" y="5721734"/>
                </a:lnTo>
                <a:cubicBezTo>
                  <a:pt x="3498852" y="5705812"/>
                  <a:pt x="3404594" y="5684581"/>
                  <a:pt x="3278918" y="5656275"/>
                </a:cubicBezTo>
                <a:cubicBezTo>
                  <a:pt x="3251746" y="5683449"/>
                  <a:pt x="3224571" y="5715152"/>
                  <a:pt x="3192869" y="5746855"/>
                </a:cubicBezTo>
                <a:cubicBezTo>
                  <a:pt x="3192869" y="5746855"/>
                  <a:pt x="3192869" y="5746855"/>
                  <a:pt x="3310620" y="6258640"/>
                </a:cubicBezTo>
                <a:cubicBezTo>
                  <a:pt x="3310620" y="6258640"/>
                  <a:pt x="3310620" y="6258640"/>
                  <a:pt x="2952839" y="6466977"/>
                </a:cubicBezTo>
                <a:cubicBezTo>
                  <a:pt x="2952839" y="6466977"/>
                  <a:pt x="2952839" y="6466977"/>
                  <a:pt x="2576939" y="6122768"/>
                </a:cubicBezTo>
                <a:cubicBezTo>
                  <a:pt x="2536180" y="6136354"/>
                  <a:pt x="2499948" y="6159001"/>
                  <a:pt x="2459188" y="6168060"/>
                </a:cubicBezTo>
                <a:cubicBezTo>
                  <a:pt x="2459188" y="6168060"/>
                  <a:pt x="2459188" y="6168060"/>
                  <a:pt x="2300677" y="6688901"/>
                </a:cubicBezTo>
                <a:cubicBezTo>
                  <a:pt x="2300677" y="6688901"/>
                  <a:pt x="2300677" y="6688901"/>
                  <a:pt x="1888547" y="6688901"/>
                </a:cubicBezTo>
                <a:cubicBezTo>
                  <a:pt x="1888547" y="6688901"/>
                  <a:pt x="1888547" y="6688901"/>
                  <a:pt x="1739094" y="6177115"/>
                </a:cubicBezTo>
                <a:cubicBezTo>
                  <a:pt x="1698335" y="6168060"/>
                  <a:pt x="1653046" y="6140886"/>
                  <a:pt x="1612286" y="6127298"/>
                </a:cubicBezTo>
                <a:cubicBezTo>
                  <a:pt x="1612286" y="6127298"/>
                  <a:pt x="1612286" y="6127298"/>
                  <a:pt x="1240916" y="6466977"/>
                </a:cubicBezTo>
                <a:cubicBezTo>
                  <a:pt x="1240916" y="6466977"/>
                  <a:pt x="1240916" y="6466977"/>
                  <a:pt x="887662" y="6263168"/>
                </a:cubicBezTo>
                <a:cubicBezTo>
                  <a:pt x="887662" y="6263168"/>
                  <a:pt x="887662" y="6263168"/>
                  <a:pt x="996357" y="5783089"/>
                </a:cubicBezTo>
                <a:cubicBezTo>
                  <a:pt x="960126" y="5751386"/>
                  <a:pt x="928423" y="5719681"/>
                  <a:pt x="896721" y="5687978"/>
                </a:cubicBezTo>
                <a:cubicBezTo>
                  <a:pt x="896721" y="5687978"/>
                  <a:pt x="896721" y="5687978"/>
                  <a:pt x="407602" y="5796675"/>
                </a:cubicBezTo>
                <a:cubicBezTo>
                  <a:pt x="407602" y="5796675"/>
                  <a:pt x="407602" y="5796675"/>
                  <a:pt x="199272" y="5443407"/>
                </a:cubicBezTo>
                <a:cubicBezTo>
                  <a:pt x="199272" y="5443407"/>
                  <a:pt x="199272" y="5443407"/>
                  <a:pt x="529881" y="5081082"/>
                </a:cubicBezTo>
                <a:cubicBezTo>
                  <a:pt x="516294" y="5040321"/>
                  <a:pt x="498178" y="4995030"/>
                  <a:pt x="489121" y="4954268"/>
                </a:cubicBezTo>
                <a:cubicBezTo>
                  <a:pt x="489121" y="4954268"/>
                  <a:pt x="489121" y="4954268"/>
                  <a:pt x="0" y="4800281"/>
                </a:cubicBezTo>
                <a:cubicBezTo>
                  <a:pt x="0" y="4800281"/>
                  <a:pt x="0" y="4800281"/>
                  <a:pt x="0" y="4392666"/>
                </a:cubicBezTo>
                <a:cubicBezTo>
                  <a:pt x="0" y="4392666"/>
                  <a:pt x="0" y="4392666"/>
                  <a:pt x="475536" y="4243206"/>
                </a:cubicBezTo>
                <a:cubicBezTo>
                  <a:pt x="484592" y="4197915"/>
                  <a:pt x="507238" y="4152622"/>
                  <a:pt x="520822" y="4107333"/>
                </a:cubicBezTo>
                <a:cubicBezTo>
                  <a:pt x="520822" y="4107333"/>
                  <a:pt x="520822" y="4107333"/>
                  <a:pt x="199272" y="3754067"/>
                </a:cubicBezTo>
                <a:cubicBezTo>
                  <a:pt x="199272" y="3754067"/>
                  <a:pt x="199272" y="3754067"/>
                  <a:pt x="403070" y="3400799"/>
                </a:cubicBezTo>
                <a:cubicBezTo>
                  <a:pt x="403070" y="3400799"/>
                  <a:pt x="403070" y="3400799"/>
                  <a:pt x="860491" y="3500439"/>
                </a:cubicBezTo>
                <a:cubicBezTo>
                  <a:pt x="892193" y="3464207"/>
                  <a:pt x="923896" y="3427973"/>
                  <a:pt x="960126" y="3396270"/>
                </a:cubicBezTo>
                <a:cubicBezTo>
                  <a:pt x="960126" y="3396270"/>
                  <a:pt x="960126" y="3396270"/>
                  <a:pt x="860491" y="2929775"/>
                </a:cubicBezTo>
                <a:cubicBezTo>
                  <a:pt x="860491" y="2929775"/>
                  <a:pt x="860491" y="2929775"/>
                  <a:pt x="1213745" y="2721439"/>
                </a:cubicBezTo>
                <a:cubicBezTo>
                  <a:pt x="1213745" y="2721439"/>
                  <a:pt x="1213745" y="2721439"/>
                  <a:pt x="1557939" y="3033944"/>
                </a:cubicBezTo>
                <a:cubicBezTo>
                  <a:pt x="1603228" y="3020357"/>
                  <a:pt x="1653046" y="3006770"/>
                  <a:pt x="1698335" y="2993183"/>
                </a:cubicBezTo>
                <a:cubicBezTo>
                  <a:pt x="1698335" y="2993183"/>
                  <a:pt x="1698335" y="2993183"/>
                  <a:pt x="1843259" y="2540275"/>
                </a:cubicBezTo>
                <a:cubicBezTo>
                  <a:pt x="1843259" y="2540275"/>
                  <a:pt x="1843259" y="2540275"/>
                  <a:pt x="2255388" y="2540275"/>
                </a:cubicBezTo>
                <a:cubicBezTo>
                  <a:pt x="2255388" y="2540275"/>
                  <a:pt x="2255388" y="2540275"/>
                  <a:pt x="2395783" y="2984124"/>
                </a:cubicBezTo>
                <a:cubicBezTo>
                  <a:pt x="2441073" y="2993183"/>
                  <a:pt x="2486363" y="3006770"/>
                  <a:pt x="2531650" y="3020357"/>
                </a:cubicBezTo>
                <a:cubicBezTo>
                  <a:pt x="2531650" y="3020357"/>
                  <a:pt x="2531650" y="3020357"/>
                  <a:pt x="2903020" y="2680676"/>
                </a:cubicBezTo>
                <a:cubicBezTo>
                  <a:pt x="2903020" y="2680676"/>
                  <a:pt x="2903020" y="2680676"/>
                  <a:pt x="3256273" y="2884486"/>
                </a:cubicBezTo>
                <a:cubicBezTo>
                  <a:pt x="3256273" y="2884486"/>
                  <a:pt x="3256273" y="2884486"/>
                  <a:pt x="3147580" y="3364567"/>
                </a:cubicBezTo>
                <a:cubicBezTo>
                  <a:pt x="3183812" y="3391741"/>
                  <a:pt x="3215512" y="3423444"/>
                  <a:pt x="3247214" y="3455147"/>
                </a:cubicBezTo>
                <a:cubicBezTo>
                  <a:pt x="3247214" y="3455147"/>
                  <a:pt x="3247214" y="3455147"/>
                  <a:pt x="3509568" y="3396844"/>
                </a:cubicBezTo>
                <a:lnTo>
                  <a:pt x="3527870" y="3392777"/>
                </a:lnTo>
                <a:lnTo>
                  <a:pt x="3550402" y="3368084"/>
                </a:lnTo>
                <a:cubicBezTo>
                  <a:pt x="3607337" y="3305686"/>
                  <a:pt x="3683250" y="3222489"/>
                  <a:pt x="3784469" y="3111561"/>
                </a:cubicBezTo>
                <a:cubicBezTo>
                  <a:pt x="3767831" y="3061642"/>
                  <a:pt x="3745645" y="3006178"/>
                  <a:pt x="3734554" y="2956260"/>
                </a:cubicBezTo>
                <a:cubicBezTo>
                  <a:pt x="3734554" y="2956260"/>
                  <a:pt x="3734554" y="2956260"/>
                  <a:pt x="3135559" y="2767681"/>
                </a:cubicBezTo>
                <a:cubicBezTo>
                  <a:pt x="3135559" y="2767681"/>
                  <a:pt x="3135559" y="2767681"/>
                  <a:pt x="3135559" y="2268502"/>
                </a:cubicBezTo>
                <a:cubicBezTo>
                  <a:pt x="3135559" y="2268502"/>
                  <a:pt x="3135559" y="2268502"/>
                  <a:pt x="3717917" y="2085469"/>
                </a:cubicBezTo>
                <a:cubicBezTo>
                  <a:pt x="3729007" y="2030004"/>
                  <a:pt x="3756740" y="1974537"/>
                  <a:pt x="3773375" y="1919074"/>
                </a:cubicBezTo>
                <a:cubicBezTo>
                  <a:pt x="3773375" y="1919074"/>
                  <a:pt x="3773375" y="1919074"/>
                  <a:pt x="3379595" y="1486452"/>
                </a:cubicBezTo>
                <a:cubicBezTo>
                  <a:pt x="3379595" y="1486452"/>
                  <a:pt x="3379595" y="1486452"/>
                  <a:pt x="3629174" y="1053828"/>
                </a:cubicBezTo>
                <a:cubicBezTo>
                  <a:pt x="3629174" y="1053828"/>
                  <a:pt x="3629174" y="1053828"/>
                  <a:pt x="4189347" y="1175850"/>
                </a:cubicBezTo>
                <a:cubicBezTo>
                  <a:pt x="4228170" y="1131479"/>
                  <a:pt x="4266993" y="1087106"/>
                  <a:pt x="4311363" y="1048280"/>
                </a:cubicBezTo>
                <a:cubicBezTo>
                  <a:pt x="4311363" y="1048280"/>
                  <a:pt x="4311363" y="1048280"/>
                  <a:pt x="4189347" y="476995"/>
                </a:cubicBezTo>
                <a:cubicBezTo>
                  <a:pt x="4189347" y="476995"/>
                  <a:pt x="4189347" y="476995"/>
                  <a:pt x="4621953" y="221860"/>
                </a:cubicBezTo>
                <a:cubicBezTo>
                  <a:pt x="4621953" y="221860"/>
                  <a:pt x="4621953" y="221860"/>
                  <a:pt x="5043466" y="604564"/>
                </a:cubicBezTo>
                <a:cubicBezTo>
                  <a:pt x="5098928" y="587925"/>
                  <a:pt x="5159935" y="571285"/>
                  <a:pt x="5215399" y="554647"/>
                </a:cubicBezTo>
                <a:cubicBezTo>
                  <a:pt x="5215399" y="554647"/>
                  <a:pt x="5215399" y="554647"/>
                  <a:pt x="5392878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  <a:alpha val="10000"/>
            </a:schemeClr>
          </a:solidFill>
        </p:spPr>
        <p:txBody>
          <a:bodyPr wrap="square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E9A5B21-246C-4B02-9B47-C0DAB70BE42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014627" y="-574413"/>
            <a:ext cx="7757191" cy="6929457"/>
          </a:xfrm>
          <a:custGeom>
            <a:avLst/>
            <a:gdLst>
              <a:gd name="connsiteX0" fmla="*/ 5177412 w 8171544"/>
              <a:gd name="connsiteY0" fmla="*/ 5637932 h 8223335"/>
              <a:gd name="connsiteX1" fmla="*/ 4396381 w 8171544"/>
              <a:gd name="connsiteY1" fmla="*/ 6418962 h 8223335"/>
              <a:gd name="connsiteX2" fmla="*/ 5177412 w 8171544"/>
              <a:gd name="connsiteY2" fmla="*/ 7199993 h 8223335"/>
              <a:gd name="connsiteX3" fmla="*/ 5958443 w 8171544"/>
              <a:gd name="connsiteY3" fmla="*/ 6418962 h 8223335"/>
              <a:gd name="connsiteX4" fmla="*/ 5177412 w 8171544"/>
              <a:gd name="connsiteY4" fmla="*/ 5637932 h 8223335"/>
              <a:gd name="connsiteX5" fmla="*/ 4233715 w 8171544"/>
              <a:gd name="connsiteY5" fmla="*/ 3854787 h 8223335"/>
              <a:gd name="connsiteX6" fmla="*/ 3740160 w 8171544"/>
              <a:gd name="connsiteY6" fmla="*/ 3964470 h 8223335"/>
              <a:gd name="connsiteX7" fmla="*/ 3684887 w 8171544"/>
              <a:gd name="connsiteY7" fmla="*/ 3976753 h 8223335"/>
              <a:gd name="connsiteX8" fmla="*/ 3663991 w 8171544"/>
              <a:gd name="connsiteY8" fmla="*/ 3999062 h 8223335"/>
              <a:gd name="connsiteX9" fmla="*/ 3604999 w 8171544"/>
              <a:gd name="connsiteY9" fmla="*/ 4062042 h 8223335"/>
              <a:gd name="connsiteX10" fmla="*/ 3641229 w 8171544"/>
              <a:gd name="connsiteY10" fmla="*/ 4193385 h 8223335"/>
              <a:gd name="connsiteX11" fmla="*/ 4112233 w 8171544"/>
              <a:gd name="connsiteY11" fmla="*/ 4342845 h 8223335"/>
              <a:gd name="connsiteX12" fmla="*/ 4112233 w 8171544"/>
              <a:gd name="connsiteY12" fmla="*/ 4754990 h 8223335"/>
              <a:gd name="connsiteX13" fmla="*/ 3650286 w 8171544"/>
              <a:gd name="connsiteY13" fmla="*/ 4899920 h 8223335"/>
              <a:gd name="connsiteX14" fmla="*/ 3627642 w 8171544"/>
              <a:gd name="connsiteY14" fmla="*/ 5026733 h 8223335"/>
              <a:gd name="connsiteX15" fmla="*/ 3985423 w 8171544"/>
              <a:gd name="connsiteY15" fmla="*/ 5416235 h 8223335"/>
              <a:gd name="connsiteX16" fmla="*/ 3985185 w 8171544"/>
              <a:gd name="connsiteY16" fmla="*/ 5416649 h 8223335"/>
              <a:gd name="connsiteX17" fmla="*/ 4006043 w 8171544"/>
              <a:gd name="connsiteY17" fmla="*/ 5421192 h 8223335"/>
              <a:gd name="connsiteX18" fmla="*/ 4137379 w 8171544"/>
              <a:gd name="connsiteY18" fmla="*/ 5449801 h 8223335"/>
              <a:gd name="connsiteX19" fmla="*/ 4224047 w 8171544"/>
              <a:gd name="connsiteY19" fmla="*/ 5359188 h 8223335"/>
              <a:gd name="connsiteX20" fmla="*/ 4137379 w 8171544"/>
              <a:gd name="connsiteY20" fmla="*/ 4953401 h 8223335"/>
              <a:gd name="connsiteX21" fmla="*/ 4444662 w 8171544"/>
              <a:gd name="connsiteY21" fmla="*/ 4772177 h 8223335"/>
              <a:gd name="connsiteX22" fmla="*/ 4744065 w 8171544"/>
              <a:gd name="connsiteY22" fmla="*/ 5044014 h 8223335"/>
              <a:gd name="connsiteX23" fmla="*/ 4866191 w 8171544"/>
              <a:gd name="connsiteY23" fmla="*/ 5008557 h 8223335"/>
              <a:gd name="connsiteX24" fmla="*/ 4992255 w 8171544"/>
              <a:gd name="connsiteY24" fmla="*/ 4614588 h 8223335"/>
              <a:gd name="connsiteX25" fmla="*/ 5287647 w 8171544"/>
              <a:gd name="connsiteY25" fmla="*/ 4614588 h 8223335"/>
              <a:gd name="connsiteX26" fmla="*/ 5312268 w 8171544"/>
              <a:gd name="connsiteY26" fmla="*/ 4614588 h 8223335"/>
              <a:gd name="connsiteX27" fmla="*/ 5297533 w 8171544"/>
              <a:gd name="connsiteY27" fmla="*/ 4564125 h 8223335"/>
              <a:gd name="connsiteX28" fmla="*/ 5265315 w 8171544"/>
              <a:gd name="connsiteY28" fmla="*/ 4453801 h 8223335"/>
              <a:gd name="connsiteX29" fmla="*/ 5110021 w 8171544"/>
              <a:gd name="connsiteY29" fmla="*/ 4392794 h 8223335"/>
              <a:gd name="connsiteX30" fmla="*/ 4655227 w 8171544"/>
              <a:gd name="connsiteY30" fmla="*/ 4808778 h 8223335"/>
              <a:gd name="connsiteX31" fmla="*/ 4222621 w 8171544"/>
              <a:gd name="connsiteY31" fmla="*/ 4559184 h 8223335"/>
              <a:gd name="connsiteX32" fmla="*/ 4355733 w 8171544"/>
              <a:gd name="connsiteY32" fmla="*/ 3971262 h 8223335"/>
              <a:gd name="connsiteX33" fmla="*/ 4233715 w 8171544"/>
              <a:gd name="connsiteY33" fmla="*/ 3854787 h 8223335"/>
              <a:gd name="connsiteX34" fmla="*/ 2056116 w 8171544"/>
              <a:gd name="connsiteY34" fmla="*/ 3716714 h 8223335"/>
              <a:gd name="connsiteX35" fmla="*/ 1158241 w 8171544"/>
              <a:gd name="connsiteY35" fmla="*/ 4614589 h 8223335"/>
              <a:gd name="connsiteX36" fmla="*/ 2056116 w 8171544"/>
              <a:gd name="connsiteY36" fmla="*/ 5512464 h 8223335"/>
              <a:gd name="connsiteX37" fmla="*/ 2953991 w 8171544"/>
              <a:gd name="connsiteY37" fmla="*/ 4614589 h 8223335"/>
              <a:gd name="connsiteX38" fmla="*/ 2056116 w 8171544"/>
              <a:gd name="connsiteY38" fmla="*/ 3716714 h 8223335"/>
              <a:gd name="connsiteX39" fmla="*/ 5653551 w 8171544"/>
              <a:gd name="connsiteY39" fmla="*/ 1440708 h 8223335"/>
              <a:gd name="connsiteX40" fmla="*/ 4553981 w 8171544"/>
              <a:gd name="connsiteY40" fmla="*/ 2540276 h 8223335"/>
              <a:gd name="connsiteX41" fmla="*/ 5653551 w 8171544"/>
              <a:gd name="connsiteY41" fmla="*/ 3639846 h 8223335"/>
              <a:gd name="connsiteX42" fmla="*/ 6753120 w 8171544"/>
              <a:gd name="connsiteY42" fmla="*/ 2540276 h 8223335"/>
              <a:gd name="connsiteX43" fmla="*/ 5653551 w 8171544"/>
              <a:gd name="connsiteY43" fmla="*/ 1440708 h 8223335"/>
              <a:gd name="connsiteX44" fmla="*/ 5392878 w 8171544"/>
              <a:gd name="connsiteY44" fmla="*/ 0 h 8223335"/>
              <a:gd name="connsiteX45" fmla="*/ 5897587 w 8171544"/>
              <a:gd name="connsiteY45" fmla="*/ 0 h 8223335"/>
              <a:gd name="connsiteX46" fmla="*/ 6069521 w 8171544"/>
              <a:gd name="connsiteY46" fmla="*/ 543552 h 8223335"/>
              <a:gd name="connsiteX47" fmla="*/ 6235906 w 8171544"/>
              <a:gd name="connsiteY47" fmla="*/ 587925 h 8223335"/>
              <a:gd name="connsiteX48" fmla="*/ 6690699 w 8171544"/>
              <a:gd name="connsiteY48" fmla="*/ 171939 h 8223335"/>
              <a:gd name="connsiteX49" fmla="*/ 7123305 w 8171544"/>
              <a:gd name="connsiteY49" fmla="*/ 421532 h 8223335"/>
              <a:gd name="connsiteX50" fmla="*/ 6990195 w 8171544"/>
              <a:gd name="connsiteY50" fmla="*/ 1009457 h 8223335"/>
              <a:gd name="connsiteX51" fmla="*/ 7112211 w 8171544"/>
              <a:gd name="connsiteY51" fmla="*/ 1120385 h 8223335"/>
              <a:gd name="connsiteX52" fmla="*/ 7711207 w 8171544"/>
              <a:gd name="connsiteY52" fmla="*/ 987269 h 8223335"/>
              <a:gd name="connsiteX53" fmla="*/ 7960789 w 8171544"/>
              <a:gd name="connsiteY53" fmla="*/ 1425439 h 8223335"/>
              <a:gd name="connsiteX54" fmla="*/ 7550367 w 8171544"/>
              <a:gd name="connsiteY54" fmla="*/ 1863609 h 8223335"/>
              <a:gd name="connsiteX55" fmla="*/ 7594735 w 8171544"/>
              <a:gd name="connsiteY55" fmla="*/ 2024457 h 8223335"/>
              <a:gd name="connsiteX56" fmla="*/ 8171544 w 8171544"/>
              <a:gd name="connsiteY56" fmla="*/ 2207490 h 8223335"/>
              <a:gd name="connsiteX57" fmla="*/ 8171544 w 8171544"/>
              <a:gd name="connsiteY57" fmla="*/ 2712217 h 8223335"/>
              <a:gd name="connsiteX58" fmla="*/ 7605827 w 8171544"/>
              <a:gd name="connsiteY58" fmla="*/ 2889703 h 8223335"/>
              <a:gd name="connsiteX59" fmla="*/ 7578096 w 8171544"/>
              <a:gd name="connsiteY59" fmla="*/ 3045004 h 8223335"/>
              <a:gd name="connsiteX60" fmla="*/ 8016247 w 8171544"/>
              <a:gd name="connsiteY60" fmla="*/ 3522000 h 8223335"/>
              <a:gd name="connsiteX61" fmla="*/ 7766669 w 8171544"/>
              <a:gd name="connsiteY61" fmla="*/ 3954622 h 8223335"/>
              <a:gd name="connsiteX62" fmla="*/ 7151037 w 8171544"/>
              <a:gd name="connsiteY62" fmla="*/ 3815961 h 8223335"/>
              <a:gd name="connsiteX63" fmla="*/ 7045657 w 8171544"/>
              <a:gd name="connsiteY63" fmla="*/ 3926889 h 8223335"/>
              <a:gd name="connsiteX64" fmla="*/ 7189861 w 8171544"/>
              <a:gd name="connsiteY64" fmla="*/ 4553639 h 8223335"/>
              <a:gd name="connsiteX65" fmla="*/ 6751709 w 8171544"/>
              <a:gd name="connsiteY65" fmla="*/ 4808778 h 8223335"/>
              <a:gd name="connsiteX66" fmla="*/ 6291369 w 8171544"/>
              <a:gd name="connsiteY66" fmla="*/ 4387245 h 8223335"/>
              <a:gd name="connsiteX67" fmla="*/ 6147167 w 8171544"/>
              <a:gd name="connsiteY67" fmla="*/ 4442711 h 8223335"/>
              <a:gd name="connsiteX68" fmla="*/ 6043047 w 8171544"/>
              <a:gd name="connsiteY68" fmla="*/ 4784835 h 8223335"/>
              <a:gd name="connsiteX69" fmla="*/ 6036244 w 8171544"/>
              <a:gd name="connsiteY69" fmla="*/ 4807187 h 8223335"/>
              <a:gd name="connsiteX70" fmla="*/ 6043739 w 8171544"/>
              <a:gd name="connsiteY70" fmla="*/ 4811511 h 8223335"/>
              <a:gd name="connsiteX71" fmla="*/ 6221388 w 8171544"/>
              <a:gd name="connsiteY71" fmla="*/ 4914005 h 8223335"/>
              <a:gd name="connsiteX72" fmla="*/ 6126839 w 8171544"/>
              <a:gd name="connsiteY72" fmla="*/ 5331611 h 8223335"/>
              <a:gd name="connsiteX73" fmla="*/ 6213507 w 8171544"/>
              <a:gd name="connsiteY73" fmla="*/ 5410404 h 8223335"/>
              <a:gd name="connsiteX74" fmla="*/ 6638977 w 8171544"/>
              <a:gd name="connsiteY74" fmla="*/ 5315852 h 8223335"/>
              <a:gd name="connsiteX75" fmla="*/ 6816257 w 8171544"/>
              <a:gd name="connsiteY75" fmla="*/ 5627087 h 8223335"/>
              <a:gd name="connsiteX76" fmla="*/ 6524732 w 8171544"/>
              <a:gd name="connsiteY76" fmla="*/ 5938322 h 8223335"/>
              <a:gd name="connsiteX77" fmla="*/ 6556247 w 8171544"/>
              <a:gd name="connsiteY77" fmla="*/ 6052572 h 8223335"/>
              <a:gd name="connsiteX78" fmla="*/ 6965958 w 8171544"/>
              <a:gd name="connsiteY78" fmla="*/ 6182582 h 8223335"/>
              <a:gd name="connsiteX79" fmla="*/ 6965958 w 8171544"/>
              <a:gd name="connsiteY79" fmla="*/ 6541093 h 8223335"/>
              <a:gd name="connsiteX80" fmla="*/ 6564127 w 8171544"/>
              <a:gd name="connsiteY80" fmla="*/ 6667162 h 8223335"/>
              <a:gd name="connsiteX81" fmla="*/ 6544429 w 8171544"/>
              <a:gd name="connsiteY81" fmla="*/ 6777473 h 8223335"/>
              <a:gd name="connsiteX82" fmla="*/ 6855650 w 8171544"/>
              <a:gd name="connsiteY82" fmla="*/ 7116287 h 8223335"/>
              <a:gd name="connsiteX83" fmla="*/ 6678373 w 8171544"/>
              <a:gd name="connsiteY83" fmla="*/ 7423580 h 8223335"/>
              <a:gd name="connsiteX84" fmla="*/ 6241086 w 8171544"/>
              <a:gd name="connsiteY84" fmla="*/ 7325089 h 8223335"/>
              <a:gd name="connsiteX85" fmla="*/ 6166235 w 8171544"/>
              <a:gd name="connsiteY85" fmla="*/ 7403882 h 8223335"/>
              <a:gd name="connsiteX86" fmla="*/ 6268663 w 8171544"/>
              <a:gd name="connsiteY86" fmla="*/ 7849066 h 8223335"/>
              <a:gd name="connsiteX87" fmla="*/ 5957441 w 8171544"/>
              <a:gd name="connsiteY87" fmla="*/ 8030292 h 8223335"/>
              <a:gd name="connsiteX88" fmla="*/ 5630458 w 8171544"/>
              <a:gd name="connsiteY88" fmla="*/ 7730875 h 8223335"/>
              <a:gd name="connsiteX89" fmla="*/ 5528030 w 8171544"/>
              <a:gd name="connsiteY89" fmla="*/ 7770273 h 8223335"/>
              <a:gd name="connsiteX90" fmla="*/ 5390147 w 8171544"/>
              <a:gd name="connsiteY90" fmla="*/ 8223335 h 8223335"/>
              <a:gd name="connsiteX91" fmla="*/ 5031650 w 8171544"/>
              <a:gd name="connsiteY91" fmla="*/ 8223335 h 8223335"/>
              <a:gd name="connsiteX92" fmla="*/ 4901645 w 8171544"/>
              <a:gd name="connsiteY92" fmla="*/ 7778151 h 8223335"/>
              <a:gd name="connsiteX93" fmla="*/ 4791339 w 8171544"/>
              <a:gd name="connsiteY93" fmla="*/ 7734817 h 8223335"/>
              <a:gd name="connsiteX94" fmla="*/ 4468297 w 8171544"/>
              <a:gd name="connsiteY94" fmla="*/ 8030292 h 8223335"/>
              <a:gd name="connsiteX95" fmla="*/ 4161014 w 8171544"/>
              <a:gd name="connsiteY95" fmla="*/ 7853005 h 8223335"/>
              <a:gd name="connsiteX96" fmla="*/ 4255565 w 8171544"/>
              <a:gd name="connsiteY96" fmla="*/ 7435399 h 8223335"/>
              <a:gd name="connsiteX97" fmla="*/ 4168894 w 8171544"/>
              <a:gd name="connsiteY97" fmla="*/ 7352668 h 8223335"/>
              <a:gd name="connsiteX98" fmla="*/ 3743426 w 8171544"/>
              <a:gd name="connsiteY98" fmla="*/ 7447218 h 8223335"/>
              <a:gd name="connsiteX99" fmla="*/ 3562207 w 8171544"/>
              <a:gd name="connsiteY99" fmla="*/ 7139923 h 8223335"/>
              <a:gd name="connsiteX100" fmla="*/ 3849793 w 8171544"/>
              <a:gd name="connsiteY100" fmla="*/ 6824748 h 8223335"/>
              <a:gd name="connsiteX101" fmla="*/ 3814337 w 8171544"/>
              <a:gd name="connsiteY101" fmla="*/ 6714438 h 8223335"/>
              <a:gd name="connsiteX102" fmla="*/ 3388867 w 8171544"/>
              <a:gd name="connsiteY102" fmla="*/ 6580489 h 8223335"/>
              <a:gd name="connsiteX103" fmla="*/ 3388867 w 8171544"/>
              <a:gd name="connsiteY103" fmla="*/ 6225919 h 8223335"/>
              <a:gd name="connsiteX104" fmla="*/ 3802520 w 8171544"/>
              <a:gd name="connsiteY104" fmla="*/ 6095909 h 8223335"/>
              <a:gd name="connsiteX105" fmla="*/ 3841912 w 8171544"/>
              <a:gd name="connsiteY105" fmla="*/ 5977718 h 8223335"/>
              <a:gd name="connsiteX106" fmla="*/ 3654532 w 8171544"/>
              <a:gd name="connsiteY106" fmla="*/ 5771855 h 8223335"/>
              <a:gd name="connsiteX107" fmla="*/ 3619061 w 8171544"/>
              <a:gd name="connsiteY107" fmla="*/ 5732887 h 8223335"/>
              <a:gd name="connsiteX108" fmla="*/ 3569546 w 8171544"/>
              <a:gd name="connsiteY108" fmla="*/ 5721734 h 8223335"/>
              <a:gd name="connsiteX109" fmla="*/ 3278918 w 8171544"/>
              <a:gd name="connsiteY109" fmla="*/ 5656275 h 8223335"/>
              <a:gd name="connsiteX110" fmla="*/ 3192869 w 8171544"/>
              <a:gd name="connsiteY110" fmla="*/ 5746855 h 8223335"/>
              <a:gd name="connsiteX111" fmla="*/ 3310620 w 8171544"/>
              <a:gd name="connsiteY111" fmla="*/ 6258640 h 8223335"/>
              <a:gd name="connsiteX112" fmla="*/ 2952839 w 8171544"/>
              <a:gd name="connsiteY112" fmla="*/ 6466977 h 8223335"/>
              <a:gd name="connsiteX113" fmla="*/ 2576939 w 8171544"/>
              <a:gd name="connsiteY113" fmla="*/ 6122768 h 8223335"/>
              <a:gd name="connsiteX114" fmla="*/ 2459188 w 8171544"/>
              <a:gd name="connsiteY114" fmla="*/ 6168060 h 8223335"/>
              <a:gd name="connsiteX115" fmla="*/ 2300677 w 8171544"/>
              <a:gd name="connsiteY115" fmla="*/ 6688901 h 8223335"/>
              <a:gd name="connsiteX116" fmla="*/ 1888547 w 8171544"/>
              <a:gd name="connsiteY116" fmla="*/ 6688901 h 8223335"/>
              <a:gd name="connsiteX117" fmla="*/ 1739094 w 8171544"/>
              <a:gd name="connsiteY117" fmla="*/ 6177115 h 8223335"/>
              <a:gd name="connsiteX118" fmla="*/ 1612286 w 8171544"/>
              <a:gd name="connsiteY118" fmla="*/ 6127298 h 8223335"/>
              <a:gd name="connsiteX119" fmla="*/ 1240916 w 8171544"/>
              <a:gd name="connsiteY119" fmla="*/ 6466977 h 8223335"/>
              <a:gd name="connsiteX120" fmla="*/ 887662 w 8171544"/>
              <a:gd name="connsiteY120" fmla="*/ 6263168 h 8223335"/>
              <a:gd name="connsiteX121" fmla="*/ 996357 w 8171544"/>
              <a:gd name="connsiteY121" fmla="*/ 5783089 h 8223335"/>
              <a:gd name="connsiteX122" fmla="*/ 896721 w 8171544"/>
              <a:gd name="connsiteY122" fmla="*/ 5687978 h 8223335"/>
              <a:gd name="connsiteX123" fmla="*/ 407602 w 8171544"/>
              <a:gd name="connsiteY123" fmla="*/ 5796675 h 8223335"/>
              <a:gd name="connsiteX124" fmla="*/ 199272 w 8171544"/>
              <a:gd name="connsiteY124" fmla="*/ 5443407 h 8223335"/>
              <a:gd name="connsiteX125" fmla="*/ 529881 w 8171544"/>
              <a:gd name="connsiteY125" fmla="*/ 5081082 h 8223335"/>
              <a:gd name="connsiteX126" fmla="*/ 489121 w 8171544"/>
              <a:gd name="connsiteY126" fmla="*/ 4954268 h 8223335"/>
              <a:gd name="connsiteX127" fmla="*/ 0 w 8171544"/>
              <a:gd name="connsiteY127" fmla="*/ 4800281 h 8223335"/>
              <a:gd name="connsiteX128" fmla="*/ 0 w 8171544"/>
              <a:gd name="connsiteY128" fmla="*/ 4392666 h 8223335"/>
              <a:gd name="connsiteX129" fmla="*/ 475536 w 8171544"/>
              <a:gd name="connsiteY129" fmla="*/ 4243206 h 8223335"/>
              <a:gd name="connsiteX130" fmla="*/ 520822 w 8171544"/>
              <a:gd name="connsiteY130" fmla="*/ 4107333 h 8223335"/>
              <a:gd name="connsiteX131" fmla="*/ 199272 w 8171544"/>
              <a:gd name="connsiteY131" fmla="*/ 3754067 h 8223335"/>
              <a:gd name="connsiteX132" fmla="*/ 403070 w 8171544"/>
              <a:gd name="connsiteY132" fmla="*/ 3400799 h 8223335"/>
              <a:gd name="connsiteX133" fmla="*/ 860491 w 8171544"/>
              <a:gd name="connsiteY133" fmla="*/ 3500439 h 8223335"/>
              <a:gd name="connsiteX134" fmla="*/ 960126 w 8171544"/>
              <a:gd name="connsiteY134" fmla="*/ 3396270 h 8223335"/>
              <a:gd name="connsiteX135" fmla="*/ 860491 w 8171544"/>
              <a:gd name="connsiteY135" fmla="*/ 2929775 h 8223335"/>
              <a:gd name="connsiteX136" fmla="*/ 1213745 w 8171544"/>
              <a:gd name="connsiteY136" fmla="*/ 2721439 h 8223335"/>
              <a:gd name="connsiteX137" fmla="*/ 1557939 w 8171544"/>
              <a:gd name="connsiteY137" fmla="*/ 3033944 h 8223335"/>
              <a:gd name="connsiteX138" fmla="*/ 1698335 w 8171544"/>
              <a:gd name="connsiteY138" fmla="*/ 2993183 h 8223335"/>
              <a:gd name="connsiteX139" fmla="*/ 1843259 w 8171544"/>
              <a:gd name="connsiteY139" fmla="*/ 2540275 h 8223335"/>
              <a:gd name="connsiteX140" fmla="*/ 2255388 w 8171544"/>
              <a:gd name="connsiteY140" fmla="*/ 2540275 h 8223335"/>
              <a:gd name="connsiteX141" fmla="*/ 2395783 w 8171544"/>
              <a:gd name="connsiteY141" fmla="*/ 2984124 h 8223335"/>
              <a:gd name="connsiteX142" fmla="*/ 2531650 w 8171544"/>
              <a:gd name="connsiteY142" fmla="*/ 3020357 h 8223335"/>
              <a:gd name="connsiteX143" fmla="*/ 2903020 w 8171544"/>
              <a:gd name="connsiteY143" fmla="*/ 2680676 h 8223335"/>
              <a:gd name="connsiteX144" fmla="*/ 3256273 w 8171544"/>
              <a:gd name="connsiteY144" fmla="*/ 2884486 h 8223335"/>
              <a:gd name="connsiteX145" fmla="*/ 3147580 w 8171544"/>
              <a:gd name="connsiteY145" fmla="*/ 3364567 h 8223335"/>
              <a:gd name="connsiteX146" fmla="*/ 3247214 w 8171544"/>
              <a:gd name="connsiteY146" fmla="*/ 3455147 h 8223335"/>
              <a:gd name="connsiteX147" fmla="*/ 3509568 w 8171544"/>
              <a:gd name="connsiteY147" fmla="*/ 3396844 h 8223335"/>
              <a:gd name="connsiteX148" fmla="*/ 3527870 w 8171544"/>
              <a:gd name="connsiteY148" fmla="*/ 3392777 h 8223335"/>
              <a:gd name="connsiteX149" fmla="*/ 3550402 w 8171544"/>
              <a:gd name="connsiteY149" fmla="*/ 3368084 h 8223335"/>
              <a:gd name="connsiteX150" fmla="*/ 3784469 w 8171544"/>
              <a:gd name="connsiteY150" fmla="*/ 3111561 h 8223335"/>
              <a:gd name="connsiteX151" fmla="*/ 3734554 w 8171544"/>
              <a:gd name="connsiteY151" fmla="*/ 2956260 h 8223335"/>
              <a:gd name="connsiteX152" fmla="*/ 3135559 w 8171544"/>
              <a:gd name="connsiteY152" fmla="*/ 2767681 h 8223335"/>
              <a:gd name="connsiteX153" fmla="*/ 3135559 w 8171544"/>
              <a:gd name="connsiteY153" fmla="*/ 2268502 h 8223335"/>
              <a:gd name="connsiteX154" fmla="*/ 3717917 w 8171544"/>
              <a:gd name="connsiteY154" fmla="*/ 2085469 h 8223335"/>
              <a:gd name="connsiteX155" fmla="*/ 3773375 w 8171544"/>
              <a:gd name="connsiteY155" fmla="*/ 1919074 h 8223335"/>
              <a:gd name="connsiteX156" fmla="*/ 3379595 w 8171544"/>
              <a:gd name="connsiteY156" fmla="*/ 1486452 h 8223335"/>
              <a:gd name="connsiteX157" fmla="*/ 3629174 w 8171544"/>
              <a:gd name="connsiteY157" fmla="*/ 1053828 h 8223335"/>
              <a:gd name="connsiteX158" fmla="*/ 4189347 w 8171544"/>
              <a:gd name="connsiteY158" fmla="*/ 1175850 h 8223335"/>
              <a:gd name="connsiteX159" fmla="*/ 4311363 w 8171544"/>
              <a:gd name="connsiteY159" fmla="*/ 1048280 h 8223335"/>
              <a:gd name="connsiteX160" fmla="*/ 4189347 w 8171544"/>
              <a:gd name="connsiteY160" fmla="*/ 476995 h 8223335"/>
              <a:gd name="connsiteX161" fmla="*/ 4621953 w 8171544"/>
              <a:gd name="connsiteY161" fmla="*/ 221860 h 8223335"/>
              <a:gd name="connsiteX162" fmla="*/ 5043466 w 8171544"/>
              <a:gd name="connsiteY162" fmla="*/ 604564 h 8223335"/>
              <a:gd name="connsiteX163" fmla="*/ 5215399 w 8171544"/>
              <a:gd name="connsiteY163" fmla="*/ 554647 h 8223335"/>
              <a:gd name="connsiteX164" fmla="*/ 5392878 w 8171544"/>
              <a:gd name="connsiteY164" fmla="*/ 0 h 8223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8171544" h="8223335">
                <a:moveTo>
                  <a:pt x="5177412" y="5637932"/>
                </a:moveTo>
                <a:cubicBezTo>
                  <a:pt x="4746061" y="5637932"/>
                  <a:pt x="4396381" y="5987611"/>
                  <a:pt x="4396381" y="6418962"/>
                </a:cubicBezTo>
                <a:cubicBezTo>
                  <a:pt x="4396381" y="6850313"/>
                  <a:pt x="4746061" y="7199993"/>
                  <a:pt x="5177412" y="7199993"/>
                </a:cubicBezTo>
                <a:cubicBezTo>
                  <a:pt x="5608763" y="7199993"/>
                  <a:pt x="5958443" y="6850313"/>
                  <a:pt x="5958443" y="6418962"/>
                </a:cubicBezTo>
                <a:cubicBezTo>
                  <a:pt x="5958443" y="5987611"/>
                  <a:pt x="5608763" y="5637932"/>
                  <a:pt x="5177412" y="5637932"/>
                </a:cubicBezTo>
                <a:close/>
                <a:moveTo>
                  <a:pt x="4233715" y="3854787"/>
                </a:moveTo>
                <a:cubicBezTo>
                  <a:pt x="4233715" y="3854787"/>
                  <a:pt x="4233715" y="3854787"/>
                  <a:pt x="3740160" y="3964470"/>
                </a:cubicBezTo>
                <a:lnTo>
                  <a:pt x="3684887" y="3976753"/>
                </a:lnTo>
                <a:lnTo>
                  <a:pt x="3663991" y="3999062"/>
                </a:lnTo>
                <a:cubicBezTo>
                  <a:pt x="3645582" y="4018716"/>
                  <a:pt x="3625945" y="4039680"/>
                  <a:pt x="3604999" y="4062042"/>
                </a:cubicBezTo>
                <a:cubicBezTo>
                  <a:pt x="3623113" y="4107333"/>
                  <a:pt x="3632170" y="4148094"/>
                  <a:pt x="3641229" y="4193385"/>
                </a:cubicBezTo>
                <a:cubicBezTo>
                  <a:pt x="3641229" y="4193385"/>
                  <a:pt x="3641229" y="4193385"/>
                  <a:pt x="4112233" y="4342845"/>
                </a:cubicBezTo>
                <a:cubicBezTo>
                  <a:pt x="4112233" y="4342845"/>
                  <a:pt x="4112233" y="4342845"/>
                  <a:pt x="4112233" y="4754990"/>
                </a:cubicBezTo>
                <a:cubicBezTo>
                  <a:pt x="4112233" y="4754990"/>
                  <a:pt x="4112233" y="4754990"/>
                  <a:pt x="3650286" y="4899920"/>
                </a:cubicBezTo>
                <a:cubicBezTo>
                  <a:pt x="3645757" y="4945209"/>
                  <a:pt x="3641229" y="4985974"/>
                  <a:pt x="3627642" y="5026733"/>
                </a:cubicBezTo>
                <a:cubicBezTo>
                  <a:pt x="3627642" y="5026733"/>
                  <a:pt x="3627642" y="5026733"/>
                  <a:pt x="3985423" y="5416235"/>
                </a:cubicBezTo>
                <a:lnTo>
                  <a:pt x="3985185" y="5416649"/>
                </a:lnTo>
                <a:lnTo>
                  <a:pt x="4006043" y="5421192"/>
                </a:lnTo>
                <a:cubicBezTo>
                  <a:pt x="4044123" y="5429488"/>
                  <a:pt x="4087642" y="5438967"/>
                  <a:pt x="4137379" y="5449801"/>
                </a:cubicBezTo>
                <a:cubicBezTo>
                  <a:pt x="4164956" y="5418285"/>
                  <a:pt x="4192532" y="5386767"/>
                  <a:pt x="4224047" y="5359188"/>
                </a:cubicBezTo>
                <a:cubicBezTo>
                  <a:pt x="4224047" y="5359188"/>
                  <a:pt x="4224047" y="5359188"/>
                  <a:pt x="4137379" y="4953401"/>
                </a:cubicBezTo>
                <a:cubicBezTo>
                  <a:pt x="4137379" y="4953401"/>
                  <a:pt x="4137379" y="4953401"/>
                  <a:pt x="4444662" y="4772177"/>
                </a:cubicBezTo>
                <a:cubicBezTo>
                  <a:pt x="4444662" y="4772177"/>
                  <a:pt x="4444662" y="4772177"/>
                  <a:pt x="4744065" y="5044014"/>
                </a:cubicBezTo>
                <a:cubicBezTo>
                  <a:pt x="4783460" y="5032195"/>
                  <a:pt x="4826794" y="5020376"/>
                  <a:pt x="4866191" y="5008557"/>
                </a:cubicBezTo>
                <a:cubicBezTo>
                  <a:pt x="4866191" y="5008557"/>
                  <a:pt x="4866191" y="5008557"/>
                  <a:pt x="4992255" y="4614588"/>
                </a:cubicBezTo>
                <a:cubicBezTo>
                  <a:pt x="4992255" y="4614588"/>
                  <a:pt x="4992255" y="4614588"/>
                  <a:pt x="5287647" y="4614588"/>
                </a:cubicBezTo>
                <a:lnTo>
                  <a:pt x="5312268" y="4614588"/>
                </a:lnTo>
                <a:lnTo>
                  <a:pt x="5297533" y="4564125"/>
                </a:lnTo>
                <a:cubicBezTo>
                  <a:pt x="5287477" y="4529697"/>
                  <a:pt x="5276754" y="4492974"/>
                  <a:pt x="5265315" y="4453801"/>
                </a:cubicBezTo>
                <a:cubicBezTo>
                  <a:pt x="5215399" y="4442711"/>
                  <a:pt x="5159935" y="4409433"/>
                  <a:pt x="5110021" y="4392794"/>
                </a:cubicBezTo>
                <a:cubicBezTo>
                  <a:pt x="5110021" y="4392794"/>
                  <a:pt x="5110021" y="4392794"/>
                  <a:pt x="4655227" y="4808778"/>
                </a:cubicBezTo>
                <a:cubicBezTo>
                  <a:pt x="4655227" y="4808778"/>
                  <a:pt x="4655227" y="4808778"/>
                  <a:pt x="4222621" y="4559184"/>
                </a:cubicBezTo>
                <a:cubicBezTo>
                  <a:pt x="4222621" y="4559184"/>
                  <a:pt x="4222621" y="4559184"/>
                  <a:pt x="4355733" y="3971262"/>
                </a:cubicBezTo>
                <a:cubicBezTo>
                  <a:pt x="4311363" y="3932438"/>
                  <a:pt x="4272539" y="3893611"/>
                  <a:pt x="4233715" y="3854787"/>
                </a:cubicBezTo>
                <a:close/>
                <a:moveTo>
                  <a:pt x="2056116" y="3716714"/>
                </a:moveTo>
                <a:cubicBezTo>
                  <a:pt x="1560233" y="3716714"/>
                  <a:pt x="1158241" y="4118706"/>
                  <a:pt x="1158241" y="4614589"/>
                </a:cubicBezTo>
                <a:cubicBezTo>
                  <a:pt x="1158241" y="5110472"/>
                  <a:pt x="1560233" y="5512464"/>
                  <a:pt x="2056116" y="5512464"/>
                </a:cubicBezTo>
                <a:cubicBezTo>
                  <a:pt x="2551999" y="5512464"/>
                  <a:pt x="2953991" y="5110472"/>
                  <a:pt x="2953991" y="4614589"/>
                </a:cubicBezTo>
                <a:cubicBezTo>
                  <a:pt x="2953991" y="4118706"/>
                  <a:pt x="2551999" y="3716714"/>
                  <a:pt x="2056116" y="3716714"/>
                </a:cubicBezTo>
                <a:close/>
                <a:moveTo>
                  <a:pt x="5653551" y="1440708"/>
                </a:moveTo>
                <a:cubicBezTo>
                  <a:pt x="5046275" y="1440708"/>
                  <a:pt x="4553981" y="1933003"/>
                  <a:pt x="4553981" y="2540276"/>
                </a:cubicBezTo>
                <a:cubicBezTo>
                  <a:pt x="4553981" y="3147552"/>
                  <a:pt x="5046275" y="3639846"/>
                  <a:pt x="5653551" y="3639846"/>
                </a:cubicBezTo>
                <a:cubicBezTo>
                  <a:pt x="6260825" y="3639846"/>
                  <a:pt x="6753120" y="3147552"/>
                  <a:pt x="6753120" y="2540276"/>
                </a:cubicBezTo>
                <a:cubicBezTo>
                  <a:pt x="6753120" y="1933003"/>
                  <a:pt x="6260825" y="1440708"/>
                  <a:pt x="5653551" y="1440708"/>
                </a:cubicBezTo>
                <a:close/>
                <a:moveTo>
                  <a:pt x="5392878" y="0"/>
                </a:moveTo>
                <a:cubicBezTo>
                  <a:pt x="5392878" y="0"/>
                  <a:pt x="5392878" y="0"/>
                  <a:pt x="5897587" y="0"/>
                </a:cubicBezTo>
                <a:cubicBezTo>
                  <a:pt x="5897587" y="0"/>
                  <a:pt x="5897587" y="0"/>
                  <a:pt x="6069521" y="543552"/>
                </a:cubicBezTo>
                <a:cubicBezTo>
                  <a:pt x="6124983" y="554647"/>
                  <a:pt x="6180445" y="571285"/>
                  <a:pt x="6235906" y="587925"/>
                </a:cubicBezTo>
                <a:cubicBezTo>
                  <a:pt x="6235906" y="587925"/>
                  <a:pt x="6235906" y="587925"/>
                  <a:pt x="6690699" y="171939"/>
                </a:cubicBezTo>
                <a:cubicBezTo>
                  <a:pt x="6690699" y="171939"/>
                  <a:pt x="6690699" y="171939"/>
                  <a:pt x="7123305" y="421532"/>
                </a:cubicBezTo>
                <a:cubicBezTo>
                  <a:pt x="7123305" y="421532"/>
                  <a:pt x="7123305" y="421532"/>
                  <a:pt x="6990195" y="1009457"/>
                </a:cubicBezTo>
                <a:cubicBezTo>
                  <a:pt x="7034566" y="1042735"/>
                  <a:pt x="7073387" y="1081559"/>
                  <a:pt x="7112211" y="1120385"/>
                </a:cubicBezTo>
                <a:cubicBezTo>
                  <a:pt x="7112211" y="1120385"/>
                  <a:pt x="7112211" y="1120385"/>
                  <a:pt x="7711207" y="987269"/>
                </a:cubicBezTo>
                <a:cubicBezTo>
                  <a:pt x="7711207" y="987269"/>
                  <a:pt x="7711207" y="987269"/>
                  <a:pt x="7960789" y="1425439"/>
                </a:cubicBezTo>
                <a:cubicBezTo>
                  <a:pt x="7960789" y="1425439"/>
                  <a:pt x="7960789" y="1425439"/>
                  <a:pt x="7550367" y="1863609"/>
                </a:cubicBezTo>
                <a:cubicBezTo>
                  <a:pt x="7572551" y="1919074"/>
                  <a:pt x="7583641" y="1968991"/>
                  <a:pt x="7594735" y="2024457"/>
                </a:cubicBezTo>
                <a:cubicBezTo>
                  <a:pt x="7594735" y="2024457"/>
                  <a:pt x="7594735" y="2024457"/>
                  <a:pt x="8171544" y="2207490"/>
                </a:cubicBezTo>
                <a:cubicBezTo>
                  <a:pt x="8171544" y="2207490"/>
                  <a:pt x="8171544" y="2207490"/>
                  <a:pt x="8171544" y="2712217"/>
                </a:cubicBezTo>
                <a:cubicBezTo>
                  <a:pt x="8171544" y="2712217"/>
                  <a:pt x="8171544" y="2712217"/>
                  <a:pt x="7605827" y="2889703"/>
                </a:cubicBezTo>
                <a:cubicBezTo>
                  <a:pt x="7600280" y="2945166"/>
                  <a:pt x="7594735" y="2995088"/>
                  <a:pt x="7578096" y="3045004"/>
                </a:cubicBezTo>
                <a:cubicBezTo>
                  <a:pt x="7578096" y="3045004"/>
                  <a:pt x="7578096" y="3045004"/>
                  <a:pt x="8016247" y="3522000"/>
                </a:cubicBezTo>
                <a:cubicBezTo>
                  <a:pt x="8016247" y="3522000"/>
                  <a:pt x="8016247" y="3522000"/>
                  <a:pt x="7766669" y="3954622"/>
                </a:cubicBezTo>
                <a:cubicBezTo>
                  <a:pt x="7766669" y="3954622"/>
                  <a:pt x="7766669" y="3954622"/>
                  <a:pt x="7151037" y="3815961"/>
                </a:cubicBezTo>
                <a:cubicBezTo>
                  <a:pt x="7117761" y="3849240"/>
                  <a:pt x="7084482" y="3888065"/>
                  <a:pt x="7045657" y="3926889"/>
                </a:cubicBezTo>
                <a:cubicBezTo>
                  <a:pt x="7045657" y="3926889"/>
                  <a:pt x="7045657" y="3926889"/>
                  <a:pt x="7189861" y="4553639"/>
                </a:cubicBezTo>
                <a:cubicBezTo>
                  <a:pt x="7189861" y="4553639"/>
                  <a:pt x="7189861" y="4553639"/>
                  <a:pt x="6751709" y="4808778"/>
                </a:cubicBezTo>
                <a:cubicBezTo>
                  <a:pt x="6751709" y="4808778"/>
                  <a:pt x="6751709" y="4808778"/>
                  <a:pt x="6291369" y="4387245"/>
                </a:cubicBezTo>
                <a:cubicBezTo>
                  <a:pt x="6241453" y="4403884"/>
                  <a:pt x="6197083" y="4431618"/>
                  <a:pt x="6147167" y="4442711"/>
                </a:cubicBezTo>
                <a:cubicBezTo>
                  <a:pt x="6147167" y="4442711"/>
                  <a:pt x="6147167" y="4442711"/>
                  <a:pt x="6043047" y="4784835"/>
                </a:cubicBezTo>
                <a:lnTo>
                  <a:pt x="6036244" y="4807187"/>
                </a:lnTo>
                <a:lnTo>
                  <a:pt x="6043739" y="4811511"/>
                </a:lnTo>
                <a:cubicBezTo>
                  <a:pt x="6086951" y="4836442"/>
                  <a:pt x="6144567" y="4869684"/>
                  <a:pt x="6221388" y="4914005"/>
                </a:cubicBezTo>
                <a:cubicBezTo>
                  <a:pt x="6221388" y="4914005"/>
                  <a:pt x="6221388" y="4914005"/>
                  <a:pt x="6126839" y="5331611"/>
                </a:cubicBezTo>
                <a:cubicBezTo>
                  <a:pt x="6158355" y="5355249"/>
                  <a:pt x="6185931" y="5382826"/>
                  <a:pt x="6213507" y="5410404"/>
                </a:cubicBezTo>
                <a:cubicBezTo>
                  <a:pt x="6213507" y="5410404"/>
                  <a:pt x="6213507" y="5410404"/>
                  <a:pt x="6638977" y="5315852"/>
                </a:cubicBezTo>
                <a:cubicBezTo>
                  <a:pt x="6638977" y="5315852"/>
                  <a:pt x="6638977" y="5315852"/>
                  <a:pt x="6816257" y="5627087"/>
                </a:cubicBezTo>
                <a:cubicBezTo>
                  <a:pt x="6816257" y="5627087"/>
                  <a:pt x="6816257" y="5627087"/>
                  <a:pt x="6524732" y="5938322"/>
                </a:cubicBezTo>
                <a:cubicBezTo>
                  <a:pt x="6540490" y="5977718"/>
                  <a:pt x="6548367" y="6013175"/>
                  <a:pt x="6556247" y="6052572"/>
                </a:cubicBezTo>
                <a:cubicBezTo>
                  <a:pt x="6556247" y="6052572"/>
                  <a:pt x="6556247" y="6052572"/>
                  <a:pt x="6965958" y="6182582"/>
                </a:cubicBezTo>
                <a:cubicBezTo>
                  <a:pt x="6965958" y="6182582"/>
                  <a:pt x="6965958" y="6182582"/>
                  <a:pt x="6965958" y="6541093"/>
                </a:cubicBezTo>
                <a:cubicBezTo>
                  <a:pt x="6965958" y="6541093"/>
                  <a:pt x="6965958" y="6541093"/>
                  <a:pt x="6564127" y="6667162"/>
                </a:cubicBezTo>
                <a:cubicBezTo>
                  <a:pt x="6560186" y="6706557"/>
                  <a:pt x="6556247" y="6742017"/>
                  <a:pt x="6544429" y="6777473"/>
                </a:cubicBezTo>
                <a:cubicBezTo>
                  <a:pt x="6544429" y="6777473"/>
                  <a:pt x="6544429" y="6777473"/>
                  <a:pt x="6855650" y="7116287"/>
                </a:cubicBezTo>
                <a:cubicBezTo>
                  <a:pt x="6855650" y="7116287"/>
                  <a:pt x="6855650" y="7116287"/>
                  <a:pt x="6678373" y="7423580"/>
                </a:cubicBezTo>
                <a:cubicBezTo>
                  <a:pt x="6678373" y="7423580"/>
                  <a:pt x="6678373" y="7423580"/>
                  <a:pt x="6241086" y="7325089"/>
                </a:cubicBezTo>
                <a:cubicBezTo>
                  <a:pt x="6217449" y="7348727"/>
                  <a:pt x="6193811" y="7376306"/>
                  <a:pt x="6166235" y="7403882"/>
                </a:cubicBezTo>
                <a:cubicBezTo>
                  <a:pt x="6166235" y="7403882"/>
                  <a:pt x="6166235" y="7403882"/>
                  <a:pt x="6268663" y="7849066"/>
                </a:cubicBezTo>
                <a:cubicBezTo>
                  <a:pt x="6268663" y="7849066"/>
                  <a:pt x="6268663" y="7849066"/>
                  <a:pt x="5957441" y="8030292"/>
                </a:cubicBezTo>
                <a:cubicBezTo>
                  <a:pt x="5957441" y="8030292"/>
                  <a:pt x="5957441" y="8030292"/>
                  <a:pt x="5630458" y="7730875"/>
                </a:cubicBezTo>
                <a:cubicBezTo>
                  <a:pt x="5595003" y="7742694"/>
                  <a:pt x="5563486" y="7762393"/>
                  <a:pt x="5528030" y="7770273"/>
                </a:cubicBezTo>
                <a:cubicBezTo>
                  <a:pt x="5528030" y="7770273"/>
                  <a:pt x="5528030" y="7770273"/>
                  <a:pt x="5390147" y="8223335"/>
                </a:cubicBezTo>
                <a:cubicBezTo>
                  <a:pt x="5390147" y="8223335"/>
                  <a:pt x="5390147" y="8223335"/>
                  <a:pt x="5031650" y="8223335"/>
                </a:cubicBezTo>
                <a:cubicBezTo>
                  <a:pt x="5031650" y="8223335"/>
                  <a:pt x="5031650" y="8223335"/>
                  <a:pt x="4901645" y="7778151"/>
                </a:cubicBezTo>
                <a:cubicBezTo>
                  <a:pt x="4866191" y="7770273"/>
                  <a:pt x="4826794" y="7746636"/>
                  <a:pt x="4791339" y="7734817"/>
                </a:cubicBezTo>
                <a:cubicBezTo>
                  <a:pt x="4791339" y="7734817"/>
                  <a:pt x="4791339" y="7734817"/>
                  <a:pt x="4468297" y="8030292"/>
                </a:cubicBezTo>
                <a:cubicBezTo>
                  <a:pt x="4468297" y="8030292"/>
                  <a:pt x="4468297" y="8030292"/>
                  <a:pt x="4161014" y="7853005"/>
                </a:cubicBezTo>
                <a:cubicBezTo>
                  <a:pt x="4161014" y="7853005"/>
                  <a:pt x="4161014" y="7853005"/>
                  <a:pt x="4255565" y="7435399"/>
                </a:cubicBezTo>
                <a:cubicBezTo>
                  <a:pt x="4224047" y="7407823"/>
                  <a:pt x="4196471" y="7380244"/>
                  <a:pt x="4168894" y="7352668"/>
                </a:cubicBezTo>
                <a:cubicBezTo>
                  <a:pt x="4168894" y="7352668"/>
                  <a:pt x="4168894" y="7352668"/>
                  <a:pt x="3743426" y="7447218"/>
                </a:cubicBezTo>
                <a:cubicBezTo>
                  <a:pt x="3743426" y="7447218"/>
                  <a:pt x="3743426" y="7447218"/>
                  <a:pt x="3562207" y="7139923"/>
                </a:cubicBezTo>
                <a:cubicBezTo>
                  <a:pt x="3562207" y="7139923"/>
                  <a:pt x="3562207" y="7139923"/>
                  <a:pt x="3849793" y="6824748"/>
                </a:cubicBezTo>
                <a:cubicBezTo>
                  <a:pt x="3837973" y="6789292"/>
                  <a:pt x="3822216" y="6749895"/>
                  <a:pt x="3814337" y="6714438"/>
                </a:cubicBezTo>
                <a:cubicBezTo>
                  <a:pt x="3814337" y="6714438"/>
                  <a:pt x="3814337" y="6714438"/>
                  <a:pt x="3388867" y="6580489"/>
                </a:cubicBezTo>
                <a:cubicBezTo>
                  <a:pt x="3388867" y="6580489"/>
                  <a:pt x="3388867" y="6580489"/>
                  <a:pt x="3388867" y="6225919"/>
                </a:cubicBezTo>
                <a:cubicBezTo>
                  <a:pt x="3388867" y="6225919"/>
                  <a:pt x="3388867" y="6225919"/>
                  <a:pt x="3802520" y="6095909"/>
                </a:cubicBezTo>
                <a:cubicBezTo>
                  <a:pt x="3810397" y="6056513"/>
                  <a:pt x="3830097" y="6017114"/>
                  <a:pt x="3841912" y="5977718"/>
                </a:cubicBezTo>
                <a:cubicBezTo>
                  <a:pt x="3841912" y="5977718"/>
                  <a:pt x="3841912" y="5977718"/>
                  <a:pt x="3654532" y="5771855"/>
                </a:cubicBezTo>
                <a:lnTo>
                  <a:pt x="3619061" y="5732887"/>
                </a:lnTo>
                <a:lnTo>
                  <a:pt x="3569546" y="5721734"/>
                </a:lnTo>
                <a:cubicBezTo>
                  <a:pt x="3498852" y="5705812"/>
                  <a:pt x="3404594" y="5684581"/>
                  <a:pt x="3278918" y="5656275"/>
                </a:cubicBezTo>
                <a:cubicBezTo>
                  <a:pt x="3251746" y="5683449"/>
                  <a:pt x="3224571" y="5715152"/>
                  <a:pt x="3192869" y="5746855"/>
                </a:cubicBezTo>
                <a:cubicBezTo>
                  <a:pt x="3192869" y="5746855"/>
                  <a:pt x="3192869" y="5746855"/>
                  <a:pt x="3310620" y="6258640"/>
                </a:cubicBezTo>
                <a:cubicBezTo>
                  <a:pt x="3310620" y="6258640"/>
                  <a:pt x="3310620" y="6258640"/>
                  <a:pt x="2952839" y="6466977"/>
                </a:cubicBezTo>
                <a:cubicBezTo>
                  <a:pt x="2952839" y="6466977"/>
                  <a:pt x="2952839" y="6466977"/>
                  <a:pt x="2576939" y="6122768"/>
                </a:cubicBezTo>
                <a:cubicBezTo>
                  <a:pt x="2536180" y="6136354"/>
                  <a:pt x="2499948" y="6159001"/>
                  <a:pt x="2459188" y="6168060"/>
                </a:cubicBezTo>
                <a:cubicBezTo>
                  <a:pt x="2459188" y="6168060"/>
                  <a:pt x="2459188" y="6168060"/>
                  <a:pt x="2300677" y="6688901"/>
                </a:cubicBezTo>
                <a:cubicBezTo>
                  <a:pt x="2300677" y="6688901"/>
                  <a:pt x="2300677" y="6688901"/>
                  <a:pt x="1888547" y="6688901"/>
                </a:cubicBezTo>
                <a:cubicBezTo>
                  <a:pt x="1888547" y="6688901"/>
                  <a:pt x="1888547" y="6688901"/>
                  <a:pt x="1739094" y="6177115"/>
                </a:cubicBezTo>
                <a:cubicBezTo>
                  <a:pt x="1698335" y="6168060"/>
                  <a:pt x="1653046" y="6140886"/>
                  <a:pt x="1612286" y="6127298"/>
                </a:cubicBezTo>
                <a:cubicBezTo>
                  <a:pt x="1612286" y="6127298"/>
                  <a:pt x="1612286" y="6127298"/>
                  <a:pt x="1240916" y="6466977"/>
                </a:cubicBezTo>
                <a:cubicBezTo>
                  <a:pt x="1240916" y="6466977"/>
                  <a:pt x="1240916" y="6466977"/>
                  <a:pt x="887662" y="6263168"/>
                </a:cubicBezTo>
                <a:cubicBezTo>
                  <a:pt x="887662" y="6263168"/>
                  <a:pt x="887662" y="6263168"/>
                  <a:pt x="996357" y="5783089"/>
                </a:cubicBezTo>
                <a:cubicBezTo>
                  <a:pt x="960126" y="5751386"/>
                  <a:pt x="928423" y="5719681"/>
                  <a:pt x="896721" y="5687978"/>
                </a:cubicBezTo>
                <a:cubicBezTo>
                  <a:pt x="896721" y="5687978"/>
                  <a:pt x="896721" y="5687978"/>
                  <a:pt x="407602" y="5796675"/>
                </a:cubicBezTo>
                <a:cubicBezTo>
                  <a:pt x="407602" y="5796675"/>
                  <a:pt x="407602" y="5796675"/>
                  <a:pt x="199272" y="5443407"/>
                </a:cubicBezTo>
                <a:cubicBezTo>
                  <a:pt x="199272" y="5443407"/>
                  <a:pt x="199272" y="5443407"/>
                  <a:pt x="529881" y="5081082"/>
                </a:cubicBezTo>
                <a:cubicBezTo>
                  <a:pt x="516294" y="5040321"/>
                  <a:pt x="498178" y="4995030"/>
                  <a:pt x="489121" y="4954268"/>
                </a:cubicBezTo>
                <a:cubicBezTo>
                  <a:pt x="489121" y="4954268"/>
                  <a:pt x="489121" y="4954268"/>
                  <a:pt x="0" y="4800281"/>
                </a:cubicBezTo>
                <a:cubicBezTo>
                  <a:pt x="0" y="4800281"/>
                  <a:pt x="0" y="4800281"/>
                  <a:pt x="0" y="4392666"/>
                </a:cubicBezTo>
                <a:cubicBezTo>
                  <a:pt x="0" y="4392666"/>
                  <a:pt x="0" y="4392666"/>
                  <a:pt x="475536" y="4243206"/>
                </a:cubicBezTo>
                <a:cubicBezTo>
                  <a:pt x="484592" y="4197915"/>
                  <a:pt x="507238" y="4152622"/>
                  <a:pt x="520822" y="4107333"/>
                </a:cubicBezTo>
                <a:cubicBezTo>
                  <a:pt x="520822" y="4107333"/>
                  <a:pt x="520822" y="4107333"/>
                  <a:pt x="199272" y="3754067"/>
                </a:cubicBezTo>
                <a:cubicBezTo>
                  <a:pt x="199272" y="3754067"/>
                  <a:pt x="199272" y="3754067"/>
                  <a:pt x="403070" y="3400799"/>
                </a:cubicBezTo>
                <a:cubicBezTo>
                  <a:pt x="403070" y="3400799"/>
                  <a:pt x="403070" y="3400799"/>
                  <a:pt x="860491" y="3500439"/>
                </a:cubicBezTo>
                <a:cubicBezTo>
                  <a:pt x="892193" y="3464207"/>
                  <a:pt x="923896" y="3427973"/>
                  <a:pt x="960126" y="3396270"/>
                </a:cubicBezTo>
                <a:cubicBezTo>
                  <a:pt x="960126" y="3396270"/>
                  <a:pt x="960126" y="3396270"/>
                  <a:pt x="860491" y="2929775"/>
                </a:cubicBezTo>
                <a:cubicBezTo>
                  <a:pt x="860491" y="2929775"/>
                  <a:pt x="860491" y="2929775"/>
                  <a:pt x="1213745" y="2721439"/>
                </a:cubicBezTo>
                <a:cubicBezTo>
                  <a:pt x="1213745" y="2721439"/>
                  <a:pt x="1213745" y="2721439"/>
                  <a:pt x="1557939" y="3033944"/>
                </a:cubicBezTo>
                <a:cubicBezTo>
                  <a:pt x="1603228" y="3020357"/>
                  <a:pt x="1653046" y="3006770"/>
                  <a:pt x="1698335" y="2993183"/>
                </a:cubicBezTo>
                <a:cubicBezTo>
                  <a:pt x="1698335" y="2993183"/>
                  <a:pt x="1698335" y="2993183"/>
                  <a:pt x="1843259" y="2540275"/>
                </a:cubicBezTo>
                <a:cubicBezTo>
                  <a:pt x="1843259" y="2540275"/>
                  <a:pt x="1843259" y="2540275"/>
                  <a:pt x="2255388" y="2540275"/>
                </a:cubicBezTo>
                <a:cubicBezTo>
                  <a:pt x="2255388" y="2540275"/>
                  <a:pt x="2255388" y="2540275"/>
                  <a:pt x="2395783" y="2984124"/>
                </a:cubicBezTo>
                <a:cubicBezTo>
                  <a:pt x="2441073" y="2993183"/>
                  <a:pt x="2486363" y="3006770"/>
                  <a:pt x="2531650" y="3020357"/>
                </a:cubicBezTo>
                <a:cubicBezTo>
                  <a:pt x="2531650" y="3020357"/>
                  <a:pt x="2531650" y="3020357"/>
                  <a:pt x="2903020" y="2680676"/>
                </a:cubicBezTo>
                <a:cubicBezTo>
                  <a:pt x="2903020" y="2680676"/>
                  <a:pt x="2903020" y="2680676"/>
                  <a:pt x="3256273" y="2884486"/>
                </a:cubicBezTo>
                <a:cubicBezTo>
                  <a:pt x="3256273" y="2884486"/>
                  <a:pt x="3256273" y="2884486"/>
                  <a:pt x="3147580" y="3364567"/>
                </a:cubicBezTo>
                <a:cubicBezTo>
                  <a:pt x="3183812" y="3391741"/>
                  <a:pt x="3215512" y="3423444"/>
                  <a:pt x="3247214" y="3455147"/>
                </a:cubicBezTo>
                <a:cubicBezTo>
                  <a:pt x="3247214" y="3455147"/>
                  <a:pt x="3247214" y="3455147"/>
                  <a:pt x="3509568" y="3396844"/>
                </a:cubicBezTo>
                <a:lnTo>
                  <a:pt x="3527870" y="3392777"/>
                </a:lnTo>
                <a:lnTo>
                  <a:pt x="3550402" y="3368084"/>
                </a:lnTo>
                <a:cubicBezTo>
                  <a:pt x="3607337" y="3305686"/>
                  <a:pt x="3683250" y="3222489"/>
                  <a:pt x="3784469" y="3111561"/>
                </a:cubicBezTo>
                <a:cubicBezTo>
                  <a:pt x="3767831" y="3061642"/>
                  <a:pt x="3745645" y="3006178"/>
                  <a:pt x="3734554" y="2956260"/>
                </a:cubicBezTo>
                <a:cubicBezTo>
                  <a:pt x="3734554" y="2956260"/>
                  <a:pt x="3734554" y="2956260"/>
                  <a:pt x="3135559" y="2767681"/>
                </a:cubicBezTo>
                <a:cubicBezTo>
                  <a:pt x="3135559" y="2767681"/>
                  <a:pt x="3135559" y="2767681"/>
                  <a:pt x="3135559" y="2268502"/>
                </a:cubicBezTo>
                <a:cubicBezTo>
                  <a:pt x="3135559" y="2268502"/>
                  <a:pt x="3135559" y="2268502"/>
                  <a:pt x="3717917" y="2085469"/>
                </a:cubicBezTo>
                <a:cubicBezTo>
                  <a:pt x="3729007" y="2030004"/>
                  <a:pt x="3756740" y="1974537"/>
                  <a:pt x="3773375" y="1919074"/>
                </a:cubicBezTo>
                <a:cubicBezTo>
                  <a:pt x="3773375" y="1919074"/>
                  <a:pt x="3773375" y="1919074"/>
                  <a:pt x="3379595" y="1486452"/>
                </a:cubicBezTo>
                <a:cubicBezTo>
                  <a:pt x="3379595" y="1486452"/>
                  <a:pt x="3379595" y="1486452"/>
                  <a:pt x="3629174" y="1053828"/>
                </a:cubicBezTo>
                <a:cubicBezTo>
                  <a:pt x="3629174" y="1053828"/>
                  <a:pt x="3629174" y="1053828"/>
                  <a:pt x="4189347" y="1175850"/>
                </a:cubicBezTo>
                <a:cubicBezTo>
                  <a:pt x="4228170" y="1131479"/>
                  <a:pt x="4266993" y="1087106"/>
                  <a:pt x="4311363" y="1048280"/>
                </a:cubicBezTo>
                <a:cubicBezTo>
                  <a:pt x="4311363" y="1048280"/>
                  <a:pt x="4311363" y="1048280"/>
                  <a:pt x="4189347" y="476995"/>
                </a:cubicBezTo>
                <a:cubicBezTo>
                  <a:pt x="4189347" y="476995"/>
                  <a:pt x="4189347" y="476995"/>
                  <a:pt x="4621953" y="221860"/>
                </a:cubicBezTo>
                <a:cubicBezTo>
                  <a:pt x="4621953" y="221860"/>
                  <a:pt x="4621953" y="221860"/>
                  <a:pt x="5043466" y="604564"/>
                </a:cubicBezTo>
                <a:cubicBezTo>
                  <a:pt x="5098928" y="587925"/>
                  <a:pt x="5159935" y="571285"/>
                  <a:pt x="5215399" y="554647"/>
                </a:cubicBezTo>
                <a:cubicBezTo>
                  <a:pt x="5215399" y="554647"/>
                  <a:pt x="5215399" y="554647"/>
                  <a:pt x="5392878" y="0"/>
                </a:cubicBez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itle 5">
            <a:extLst>
              <a:ext uri="{FF2B5EF4-FFF2-40B4-BE49-F238E27FC236}">
                <a16:creationId xmlns:a16="http://schemas.microsoft.com/office/drawing/2014/main" id="{24723B8A-F343-4966-BABF-DF9B45724B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8" y="538861"/>
            <a:ext cx="8293318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A4040580-B445-4C69-91E7-080C276C0A6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39368" y="1645857"/>
            <a:ext cx="5700797" cy="425507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26201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2">
            <a:extLst>
              <a:ext uri="{FF2B5EF4-FFF2-40B4-BE49-F238E27FC236}">
                <a16:creationId xmlns:a16="http://schemas.microsoft.com/office/drawing/2014/main" id="{EA6798A3-BDB1-4845-9152-8E45168A3C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26266" y="32657"/>
            <a:ext cx="8858250" cy="6858000"/>
          </a:xfrm>
          <a:custGeom>
            <a:avLst/>
            <a:gdLst>
              <a:gd name="connsiteX0" fmla="*/ 5367414 w 8858250"/>
              <a:gd name="connsiteY0" fmla="*/ 0 h 6858000"/>
              <a:gd name="connsiteX1" fmla="*/ 8858250 w 8858250"/>
              <a:gd name="connsiteY1" fmla="*/ 0 h 6858000"/>
              <a:gd name="connsiteX2" fmla="*/ 3490836 w 8858250"/>
              <a:gd name="connsiteY2" fmla="*/ 6858000 h 6858000"/>
              <a:gd name="connsiteX3" fmla="*/ 0 w 88582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58250" h="6858000">
                <a:moveTo>
                  <a:pt x="5367414" y="0"/>
                </a:moveTo>
                <a:lnTo>
                  <a:pt x="8858250" y="0"/>
                </a:lnTo>
                <a:lnTo>
                  <a:pt x="3490836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</p:pic>
      <p:sp>
        <p:nvSpPr>
          <p:cNvPr id="2" name="Rectangle 1"/>
          <p:cNvSpPr/>
          <p:nvPr userDrawn="1"/>
        </p:nvSpPr>
        <p:spPr>
          <a:xfrm>
            <a:off x="0" y="2148114"/>
            <a:ext cx="711200" cy="2627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sz="1800"/>
          </a:p>
        </p:txBody>
      </p:sp>
      <p:sp>
        <p:nvSpPr>
          <p:cNvPr id="8" name="Title 5">
            <a:extLst>
              <a:ext uri="{FF2B5EF4-FFF2-40B4-BE49-F238E27FC236}">
                <a16:creationId xmlns:a16="http://schemas.microsoft.com/office/drawing/2014/main" id="{4077C32A-5669-4EC8-99F5-E9DFE94CB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8" y="538861"/>
            <a:ext cx="8293318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71D874C8-FE4D-47C1-A4B2-6971EE4E9C9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9368" y="1645857"/>
            <a:ext cx="5276591" cy="425507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57065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3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A7116766-195D-4DD9-A930-263A71139C3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24027" y="99134"/>
            <a:ext cx="5138765" cy="6156959"/>
          </a:xfrm>
          <a:custGeom>
            <a:avLst/>
            <a:gdLst>
              <a:gd name="connsiteX0" fmla="*/ 2636520 w 5138765"/>
              <a:gd name="connsiteY0" fmla="*/ 0 h 6156959"/>
              <a:gd name="connsiteX1" fmla="*/ 5138765 w 5138765"/>
              <a:gd name="connsiteY1" fmla="*/ 0 h 6156959"/>
              <a:gd name="connsiteX2" fmla="*/ 5138765 w 5138765"/>
              <a:gd name="connsiteY2" fmla="*/ 2777774 h 6156959"/>
              <a:gd name="connsiteX3" fmla="*/ 2636520 w 5138765"/>
              <a:gd name="connsiteY3" fmla="*/ 5257799 h 6156959"/>
              <a:gd name="connsiteX4" fmla="*/ 0 w 5138765"/>
              <a:gd name="connsiteY4" fmla="*/ 0 h 6156959"/>
              <a:gd name="connsiteX5" fmla="*/ 2502245 w 5138765"/>
              <a:gd name="connsiteY5" fmla="*/ 0 h 6156959"/>
              <a:gd name="connsiteX6" fmla="*/ 2502245 w 5138765"/>
              <a:gd name="connsiteY6" fmla="*/ 3676934 h 6156959"/>
              <a:gd name="connsiteX7" fmla="*/ 0 w 5138765"/>
              <a:gd name="connsiteY7" fmla="*/ 6156959 h 6156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38765" h="6156959">
                <a:moveTo>
                  <a:pt x="2636520" y="0"/>
                </a:moveTo>
                <a:lnTo>
                  <a:pt x="5138765" y="0"/>
                </a:lnTo>
                <a:lnTo>
                  <a:pt x="5138765" y="2777774"/>
                </a:lnTo>
                <a:lnTo>
                  <a:pt x="2636520" y="5257799"/>
                </a:lnTo>
                <a:close/>
                <a:moveTo>
                  <a:pt x="0" y="0"/>
                </a:moveTo>
                <a:lnTo>
                  <a:pt x="2502245" y="0"/>
                </a:lnTo>
                <a:lnTo>
                  <a:pt x="2502245" y="3676934"/>
                </a:lnTo>
                <a:lnTo>
                  <a:pt x="0" y="6156959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600">
                <a:noFill/>
              </a:defRPr>
            </a:lvl1pPr>
          </a:lstStyle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12A2A94-1BF3-4440-8242-F1F9C5C4448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560404" y="0"/>
            <a:ext cx="5138765" cy="6156959"/>
          </a:xfrm>
          <a:custGeom>
            <a:avLst/>
            <a:gdLst>
              <a:gd name="connsiteX0" fmla="*/ 2636520 w 5138765"/>
              <a:gd name="connsiteY0" fmla="*/ 0 h 6156959"/>
              <a:gd name="connsiteX1" fmla="*/ 5138765 w 5138765"/>
              <a:gd name="connsiteY1" fmla="*/ 0 h 6156959"/>
              <a:gd name="connsiteX2" fmla="*/ 5138765 w 5138765"/>
              <a:gd name="connsiteY2" fmla="*/ 2777774 h 6156959"/>
              <a:gd name="connsiteX3" fmla="*/ 2636520 w 5138765"/>
              <a:gd name="connsiteY3" fmla="*/ 5257799 h 6156959"/>
              <a:gd name="connsiteX4" fmla="*/ 0 w 5138765"/>
              <a:gd name="connsiteY4" fmla="*/ 0 h 6156959"/>
              <a:gd name="connsiteX5" fmla="*/ 2502245 w 5138765"/>
              <a:gd name="connsiteY5" fmla="*/ 0 h 6156959"/>
              <a:gd name="connsiteX6" fmla="*/ 2502245 w 5138765"/>
              <a:gd name="connsiteY6" fmla="*/ 3676934 h 6156959"/>
              <a:gd name="connsiteX7" fmla="*/ 0 w 5138765"/>
              <a:gd name="connsiteY7" fmla="*/ 6156959 h 6156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38765" h="6156959">
                <a:moveTo>
                  <a:pt x="2636520" y="0"/>
                </a:moveTo>
                <a:lnTo>
                  <a:pt x="5138765" y="0"/>
                </a:lnTo>
                <a:lnTo>
                  <a:pt x="5138765" y="2777774"/>
                </a:lnTo>
                <a:lnTo>
                  <a:pt x="2636520" y="5257799"/>
                </a:lnTo>
                <a:close/>
                <a:moveTo>
                  <a:pt x="0" y="0"/>
                </a:moveTo>
                <a:lnTo>
                  <a:pt x="2502245" y="0"/>
                </a:lnTo>
                <a:lnTo>
                  <a:pt x="2502245" y="3676934"/>
                </a:lnTo>
                <a:lnTo>
                  <a:pt x="0" y="6156959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 sz="1600">
                <a:noFill/>
              </a:defRPr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0FBF9FC-E313-4771-91D2-02CA3262E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4852" y="592010"/>
            <a:ext cx="6351601" cy="81686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A8B82608-40E7-4BF8-B392-5FFBC64B566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39368" y="1645857"/>
            <a:ext cx="6387085" cy="425507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2771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img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DE5D480-01CC-45F4-9E2D-CC7BDAE3C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0400" y="540000"/>
            <a:ext cx="7935686" cy="734331"/>
          </a:xfrm>
        </p:spPr>
        <p:txBody>
          <a:bodyPr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4400" kern="1200" dirty="0">
                <a:solidFill>
                  <a:srgbClr val="0070C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Parallelogram 4">
            <a:extLst>
              <a:ext uri="{FF2B5EF4-FFF2-40B4-BE49-F238E27FC236}">
                <a16:creationId xmlns:a16="http://schemas.microsoft.com/office/drawing/2014/main" id="{B1F918F6-CCC2-4043-81A2-900035ABBC42}"/>
              </a:ext>
            </a:extLst>
          </p:cNvPr>
          <p:cNvSpPr/>
          <p:nvPr userDrawn="1"/>
        </p:nvSpPr>
        <p:spPr>
          <a:xfrm>
            <a:off x="3908874" y="-402532"/>
            <a:ext cx="9531096" cy="6858000"/>
          </a:xfrm>
          <a:prstGeom prst="parallelogram">
            <a:avLst>
              <a:gd name="adj" fmla="val 99062"/>
            </a:avLst>
          </a:prstGeom>
          <a:solidFill>
            <a:schemeClr val="tx1">
              <a:lumMod val="75000"/>
              <a:lumOff val="25000"/>
              <a:alpha val="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F371B6FD-F93D-48F3-9125-93EAFAD78E7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39526" y="-579917"/>
            <a:ext cx="9974239" cy="6857998"/>
          </a:xfrm>
          <a:custGeom>
            <a:avLst/>
            <a:gdLst>
              <a:gd name="connsiteX0" fmla="*/ 6825157 w 9974239"/>
              <a:gd name="connsiteY0" fmla="*/ 0 h 6857998"/>
              <a:gd name="connsiteX1" fmla="*/ 6825162 w 9974239"/>
              <a:gd name="connsiteY1" fmla="*/ 7 h 6857998"/>
              <a:gd name="connsiteX2" fmla="*/ 6825168 w 9974239"/>
              <a:gd name="connsiteY2" fmla="*/ 3 h 6857998"/>
              <a:gd name="connsiteX3" fmla="*/ 6825168 w 9974239"/>
              <a:gd name="connsiteY3" fmla="*/ 12 h 6857998"/>
              <a:gd name="connsiteX4" fmla="*/ 9974239 w 9974239"/>
              <a:gd name="connsiteY4" fmla="*/ 3164228 h 6857998"/>
              <a:gd name="connsiteX5" fmla="*/ 9974239 w 9974239"/>
              <a:gd name="connsiteY5" fmla="*/ 6857998 h 6857998"/>
              <a:gd name="connsiteX6" fmla="*/ 7736160 w 9974239"/>
              <a:gd name="connsiteY6" fmla="*/ 6857998 h 6857998"/>
              <a:gd name="connsiteX7" fmla="*/ 6825167 w 9974239"/>
              <a:gd name="connsiteY7" fmla="*/ 5942624 h 6857998"/>
              <a:gd name="connsiteX8" fmla="*/ 6825167 w 9974239"/>
              <a:gd name="connsiteY8" fmla="*/ 5949235 h 6857998"/>
              <a:gd name="connsiteX9" fmla="*/ 5920754 w 9974239"/>
              <a:gd name="connsiteY9" fmla="*/ 6857998 h 6857998"/>
              <a:gd name="connsiteX10" fmla="*/ 0 w 9974239"/>
              <a:gd name="connsiteY10" fmla="*/ 6857998 h 6857998"/>
              <a:gd name="connsiteX11" fmla="*/ 6825157 w 9974239"/>
              <a:gd name="connsiteY11" fmla="*/ 13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974239" h="6857998">
                <a:moveTo>
                  <a:pt x="6825157" y="0"/>
                </a:moveTo>
                <a:lnTo>
                  <a:pt x="6825162" y="7"/>
                </a:lnTo>
                <a:lnTo>
                  <a:pt x="6825168" y="3"/>
                </a:lnTo>
                <a:lnTo>
                  <a:pt x="6825168" y="12"/>
                </a:lnTo>
                <a:lnTo>
                  <a:pt x="9974239" y="3164228"/>
                </a:lnTo>
                <a:lnTo>
                  <a:pt x="9974239" y="6857998"/>
                </a:lnTo>
                <a:lnTo>
                  <a:pt x="7736160" y="6857998"/>
                </a:lnTo>
                <a:lnTo>
                  <a:pt x="6825167" y="5942624"/>
                </a:lnTo>
                <a:lnTo>
                  <a:pt x="6825167" y="5949235"/>
                </a:lnTo>
                <a:lnTo>
                  <a:pt x="5920754" y="6857998"/>
                </a:lnTo>
                <a:lnTo>
                  <a:pt x="0" y="6857998"/>
                </a:lnTo>
                <a:lnTo>
                  <a:pt x="6825157" y="13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F14466FB-555A-4C26-906B-D46D30D05E2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9367" y="1645858"/>
            <a:ext cx="4390471" cy="334092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34549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up/general ques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0EBADD80-BE96-4AA7-B521-F2DD11BC4A7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-597408" y="-251097"/>
            <a:ext cx="7876256" cy="7109097"/>
          </a:xfrm>
          <a:custGeom>
            <a:avLst/>
            <a:gdLst>
              <a:gd name="connsiteX0" fmla="*/ 3432628 w 7707086"/>
              <a:gd name="connsiteY0" fmla="*/ 0 h 6865257"/>
              <a:gd name="connsiteX1" fmla="*/ 7707086 w 7707086"/>
              <a:gd name="connsiteY1" fmla="*/ 0 h 6865257"/>
              <a:gd name="connsiteX2" fmla="*/ 4274457 w 7707086"/>
              <a:gd name="connsiteY2" fmla="*/ 3432629 h 6865257"/>
              <a:gd name="connsiteX3" fmla="*/ 7707086 w 7707086"/>
              <a:gd name="connsiteY3" fmla="*/ 6865257 h 6865257"/>
              <a:gd name="connsiteX4" fmla="*/ 3432628 w 7707086"/>
              <a:gd name="connsiteY4" fmla="*/ 6865257 h 6865257"/>
              <a:gd name="connsiteX5" fmla="*/ 0 w 7707086"/>
              <a:gd name="connsiteY5" fmla="*/ 3432629 h 686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07086" h="6865257">
                <a:moveTo>
                  <a:pt x="3432628" y="0"/>
                </a:moveTo>
                <a:lnTo>
                  <a:pt x="7707086" y="0"/>
                </a:lnTo>
                <a:lnTo>
                  <a:pt x="4274457" y="3432629"/>
                </a:lnTo>
                <a:lnTo>
                  <a:pt x="7707086" y="6865257"/>
                </a:lnTo>
                <a:lnTo>
                  <a:pt x="3432628" y="6865257"/>
                </a:lnTo>
                <a:lnTo>
                  <a:pt x="0" y="3432629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Image Placeholder</a:t>
            </a:r>
          </a:p>
          <a:p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7F2F43C-9274-416A-8FB0-5910455369A1}"/>
              </a:ext>
            </a:extLst>
          </p:cNvPr>
          <p:cNvSpPr/>
          <p:nvPr userDrawn="1"/>
        </p:nvSpPr>
        <p:spPr>
          <a:xfrm>
            <a:off x="6038200" y="2050592"/>
            <a:ext cx="7266432" cy="2756816"/>
          </a:xfrm>
          <a:prstGeom prst="roundRect">
            <a:avLst>
              <a:gd name="adj" fmla="val 350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BEE4FCD-24EB-42CA-8A0F-C4F3FCC3BA3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428238" y="-341376"/>
            <a:ext cx="7591038" cy="7199376"/>
          </a:xfrm>
          <a:custGeom>
            <a:avLst/>
            <a:gdLst>
              <a:gd name="connsiteX0" fmla="*/ 3432628 w 7707086"/>
              <a:gd name="connsiteY0" fmla="*/ 0 h 6865257"/>
              <a:gd name="connsiteX1" fmla="*/ 7707086 w 7707086"/>
              <a:gd name="connsiteY1" fmla="*/ 0 h 6865257"/>
              <a:gd name="connsiteX2" fmla="*/ 4274457 w 7707086"/>
              <a:gd name="connsiteY2" fmla="*/ 3432629 h 6865257"/>
              <a:gd name="connsiteX3" fmla="*/ 7707086 w 7707086"/>
              <a:gd name="connsiteY3" fmla="*/ 6865257 h 6865257"/>
              <a:gd name="connsiteX4" fmla="*/ 3432628 w 7707086"/>
              <a:gd name="connsiteY4" fmla="*/ 6865257 h 6865257"/>
              <a:gd name="connsiteX5" fmla="*/ 0 w 7707086"/>
              <a:gd name="connsiteY5" fmla="*/ 3432629 h 686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07086" h="6865257">
                <a:moveTo>
                  <a:pt x="3432628" y="0"/>
                </a:moveTo>
                <a:lnTo>
                  <a:pt x="7707086" y="0"/>
                </a:lnTo>
                <a:lnTo>
                  <a:pt x="4274457" y="3432629"/>
                </a:lnTo>
                <a:lnTo>
                  <a:pt x="7707086" y="6865257"/>
                </a:lnTo>
                <a:lnTo>
                  <a:pt x="3432628" y="6865257"/>
                </a:lnTo>
                <a:lnTo>
                  <a:pt x="0" y="3432629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Image Placeholder</a:t>
            </a:r>
          </a:p>
          <a:p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5B126F3-28DA-4987-AACD-DEDBC2F49B86}"/>
              </a:ext>
            </a:extLst>
          </p:cNvPr>
          <p:cNvSpPr/>
          <p:nvPr userDrawn="1"/>
        </p:nvSpPr>
        <p:spPr>
          <a:xfrm>
            <a:off x="6096000" y="2050592"/>
            <a:ext cx="7266432" cy="2756816"/>
          </a:xfrm>
          <a:prstGeom prst="roundRect">
            <a:avLst>
              <a:gd name="adj" fmla="val 3509"/>
            </a:avLst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13">
            <a:extLst>
              <a:ext uri="{FF2B5EF4-FFF2-40B4-BE49-F238E27FC236}">
                <a16:creationId xmlns:a16="http://schemas.microsoft.com/office/drawing/2014/main" id="{31BA31FA-116B-43FA-9EC5-84697BCE3C7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096000" y="2050593"/>
            <a:ext cx="5986272" cy="2756816"/>
          </a:xfrm>
        </p:spPr>
        <p:txBody>
          <a:bodyPr anchor="ctr"/>
          <a:lstStyle>
            <a:lvl1pPr algn="ctr">
              <a:defRPr b="1">
                <a:solidFill>
                  <a:schemeClr val="bg1"/>
                </a:solidFill>
              </a:defRPr>
            </a:lvl1pPr>
            <a:lvl2pPr algn="ctr">
              <a:defRPr b="1">
                <a:solidFill>
                  <a:schemeClr val="bg1"/>
                </a:solidFill>
              </a:defRPr>
            </a:lvl2pPr>
            <a:lvl3pPr algn="ctr">
              <a:defRPr b="1">
                <a:solidFill>
                  <a:schemeClr val="bg1"/>
                </a:solidFill>
              </a:defRPr>
            </a:lvl3pPr>
            <a:lvl4pPr algn="ctr">
              <a:defRPr b="1">
                <a:solidFill>
                  <a:schemeClr val="bg1"/>
                </a:solidFill>
              </a:defRPr>
            </a:lvl4pPr>
            <a:lvl5pPr algn="ctr"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F46379-2347-4A01-B1B2-2821C3A4DE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1094687"/>
            <a:ext cx="5986272" cy="910766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2F8DF7-5357-CB44-BFEB-6D6E1AE24E68}"/>
              </a:ext>
            </a:extLst>
          </p:cNvPr>
          <p:cNvSpPr txBox="1"/>
          <p:nvPr userDrawn="1"/>
        </p:nvSpPr>
        <p:spPr>
          <a:xfrm>
            <a:off x="11753385" y="62892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4053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sk (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897B4E-3279-411E-8B1C-291BD9EAB19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B214372-099A-4C50-9BD9-11C049395C2C}"/>
              </a:ext>
            </a:extLst>
          </p:cNvPr>
          <p:cNvGrpSpPr/>
          <p:nvPr userDrawn="1"/>
        </p:nvGrpSpPr>
        <p:grpSpPr>
          <a:xfrm>
            <a:off x="0" y="121610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13534A8-EC26-4251-97B5-3413F44BCFEB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11" name="Right Triangle 10">
                <a:extLst>
                  <a:ext uri="{FF2B5EF4-FFF2-40B4-BE49-F238E27FC236}">
                    <a16:creationId xmlns:a16="http://schemas.microsoft.com/office/drawing/2014/main" id="{BEB03C81-7C3A-4582-95BC-51CA98DF74B8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421D4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Trapezoid 4">
                <a:extLst>
                  <a:ext uri="{FF2B5EF4-FFF2-40B4-BE49-F238E27FC236}">
                    <a16:creationId xmlns:a16="http://schemas.microsoft.com/office/drawing/2014/main" id="{98764E92-AE7F-4AAE-877B-4E68CD919F1C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827DF41-63BD-438B-BBA7-87C7454F147C}"/>
                </a:ext>
              </a:extLst>
            </p:cNvPr>
            <p:cNvGrpSpPr/>
            <p:nvPr/>
          </p:nvGrpSpPr>
          <p:grpSpPr>
            <a:xfrm>
              <a:off x="6587198" y="2993903"/>
              <a:ext cx="2033737" cy="932021"/>
              <a:chOff x="1253862" y="3408497"/>
              <a:chExt cx="2033737" cy="932021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2D494963-4D92-438A-B6BF-3E3B0408E25D}"/>
                  </a:ext>
                </a:extLst>
              </p:cNvPr>
              <p:cNvSpPr/>
              <p:nvPr/>
            </p:nvSpPr>
            <p:spPr>
              <a:xfrm>
                <a:off x="1256590" y="3408497"/>
                <a:ext cx="2031009" cy="63668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Task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0494DF7-8A12-499D-ADFC-FC1A618F658D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7" name="Teardrop 6">
              <a:extLst>
                <a:ext uri="{FF2B5EF4-FFF2-40B4-BE49-F238E27FC236}">
                  <a16:creationId xmlns:a16="http://schemas.microsoft.com/office/drawing/2014/main" id="{3EF8B938-3C77-4D4D-BB7B-858C19C9DD26}"/>
                </a:ext>
              </a:extLst>
            </p:cNvPr>
            <p:cNvSpPr/>
            <p:nvPr/>
          </p:nvSpPr>
          <p:spPr>
            <a:xfrm rot="2683240" flipV="1">
              <a:off x="7177453" y="2009710"/>
              <a:ext cx="721576" cy="721575"/>
            </a:xfrm>
            <a:prstGeom prst="teardrop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  <a:effectLst>
              <a:outerShdw blurRad="1270000" dist="4572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17" name="Graphic 16" descr="Gears">
            <a:extLst>
              <a:ext uri="{FF2B5EF4-FFF2-40B4-BE49-F238E27FC236}">
                <a16:creationId xmlns:a16="http://schemas.microsoft.com/office/drawing/2014/main" id="{6F5EAA49-5A9D-4310-BB32-EC83767D79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24072" y="241876"/>
            <a:ext cx="282684" cy="282684"/>
          </a:xfrm>
          <a:prstGeom prst="rect">
            <a:avLst/>
          </a:prstGeom>
        </p:spPr>
      </p:pic>
      <p:sp>
        <p:nvSpPr>
          <p:cNvPr id="18" name="Content Placeholder 13">
            <a:extLst>
              <a:ext uri="{FF2B5EF4-FFF2-40B4-BE49-F238E27FC236}">
                <a16:creationId xmlns:a16="http://schemas.microsoft.com/office/drawing/2014/main" id="{A1B00A48-497D-44CC-82A8-2867518385A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06756" y="2297901"/>
            <a:ext cx="10689525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Text Placeholder 31">
            <a:extLst>
              <a:ext uri="{FF2B5EF4-FFF2-40B4-BE49-F238E27FC236}">
                <a16:creationId xmlns:a16="http://schemas.microsoft.com/office/drawing/2014/main" id="{9B55D095-4292-4E96-897A-43587F42D6B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30D09BB-83FB-714E-B9B9-F8F0CD1A988F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>
            <a:extLst>
              <a:ext uri="{FF2B5EF4-FFF2-40B4-BE49-F238E27FC236}">
                <a16:creationId xmlns:a16="http://schemas.microsoft.com/office/drawing/2014/main" id="{F70B541A-81FE-E142-8E84-269C3F7D5A2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1491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sk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897B4E-3279-411E-8B1C-291BD9EAB19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B214372-099A-4C50-9BD9-11C049395C2C}"/>
              </a:ext>
            </a:extLst>
          </p:cNvPr>
          <p:cNvGrpSpPr/>
          <p:nvPr userDrawn="1"/>
        </p:nvGrpSpPr>
        <p:grpSpPr>
          <a:xfrm>
            <a:off x="0" y="121610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13534A8-EC26-4251-97B5-3413F44BCFEB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11" name="Right Triangle 10">
                <a:extLst>
                  <a:ext uri="{FF2B5EF4-FFF2-40B4-BE49-F238E27FC236}">
                    <a16:creationId xmlns:a16="http://schemas.microsoft.com/office/drawing/2014/main" id="{BEB03C81-7C3A-4582-95BC-51CA98DF74B8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421D4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Trapezoid 4">
                <a:extLst>
                  <a:ext uri="{FF2B5EF4-FFF2-40B4-BE49-F238E27FC236}">
                    <a16:creationId xmlns:a16="http://schemas.microsoft.com/office/drawing/2014/main" id="{98764E92-AE7F-4AAE-877B-4E68CD919F1C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827DF41-63BD-438B-BBA7-87C7454F147C}"/>
                </a:ext>
              </a:extLst>
            </p:cNvPr>
            <p:cNvGrpSpPr/>
            <p:nvPr/>
          </p:nvGrpSpPr>
          <p:grpSpPr>
            <a:xfrm>
              <a:off x="6587198" y="2993903"/>
              <a:ext cx="2033737" cy="932021"/>
              <a:chOff x="1253862" y="3408497"/>
              <a:chExt cx="2033737" cy="932021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2D494963-4D92-438A-B6BF-3E3B0408E25D}"/>
                  </a:ext>
                </a:extLst>
              </p:cNvPr>
              <p:cNvSpPr/>
              <p:nvPr/>
            </p:nvSpPr>
            <p:spPr>
              <a:xfrm>
                <a:off x="1256590" y="3408497"/>
                <a:ext cx="2031009" cy="63668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Task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0494DF7-8A12-499D-ADFC-FC1A618F658D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7" name="Teardrop 6">
              <a:extLst>
                <a:ext uri="{FF2B5EF4-FFF2-40B4-BE49-F238E27FC236}">
                  <a16:creationId xmlns:a16="http://schemas.microsoft.com/office/drawing/2014/main" id="{3EF8B938-3C77-4D4D-BB7B-858C19C9DD26}"/>
                </a:ext>
              </a:extLst>
            </p:cNvPr>
            <p:cNvSpPr/>
            <p:nvPr/>
          </p:nvSpPr>
          <p:spPr>
            <a:xfrm rot="2683240" flipV="1">
              <a:off x="7177453" y="2009710"/>
              <a:ext cx="721576" cy="721575"/>
            </a:xfrm>
            <a:prstGeom prst="teardrop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  <a:effectLst>
              <a:outerShdw blurRad="1270000" dist="4572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17" name="Graphic 16" descr="Gears">
            <a:extLst>
              <a:ext uri="{FF2B5EF4-FFF2-40B4-BE49-F238E27FC236}">
                <a16:creationId xmlns:a16="http://schemas.microsoft.com/office/drawing/2014/main" id="{6F5EAA49-5A9D-4310-BB32-EC83767D79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24072" y="241876"/>
            <a:ext cx="282684" cy="282684"/>
          </a:xfrm>
          <a:prstGeom prst="rect">
            <a:avLst/>
          </a:prstGeom>
        </p:spPr>
      </p:pic>
      <p:sp>
        <p:nvSpPr>
          <p:cNvPr id="20" name="Content Placeholder 13">
            <a:extLst>
              <a:ext uri="{FF2B5EF4-FFF2-40B4-BE49-F238E27FC236}">
                <a16:creationId xmlns:a16="http://schemas.microsoft.com/office/drawing/2014/main" id="{54D65AD6-6C57-4EF8-A9FB-CE430DECDE7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06757" y="2297901"/>
            <a:ext cx="5089244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Content Placeholder 13">
            <a:extLst>
              <a:ext uri="{FF2B5EF4-FFF2-40B4-BE49-F238E27FC236}">
                <a16:creationId xmlns:a16="http://schemas.microsoft.com/office/drawing/2014/main" id="{7CADD553-9980-4055-BE07-72418300F33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202497" y="2297901"/>
            <a:ext cx="5488718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Text Placeholder 31">
            <a:extLst>
              <a:ext uri="{FF2B5EF4-FFF2-40B4-BE49-F238E27FC236}">
                <a16:creationId xmlns:a16="http://schemas.microsoft.com/office/drawing/2014/main" id="{F6ADFFF3-31A1-41BC-8B60-D16C23037AC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04AD3FB-8FF9-2847-8E96-2B0C9CCC0BB1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>
            <a:extLst>
              <a:ext uri="{FF2B5EF4-FFF2-40B4-BE49-F238E27FC236}">
                <a16:creationId xmlns:a16="http://schemas.microsoft.com/office/drawing/2014/main" id="{5EC90311-7E10-7346-905D-B473F616CF5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099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Objectives (Training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F5FBFAA0-7C9F-4339-A727-4485F4C48DA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9584" y="1078992"/>
            <a:ext cx="4742688" cy="4700016"/>
          </a:xfrm>
          <a:custGeom>
            <a:avLst/>
            <a:gdLst>
              <a:gd name="connsiteX0" fmla="*/ 4637331 w 6087528"/>
              <a:gd name="connsiteY0" fmla="*/ 1874520 h 5425440"/>
              <a:gd name="connsiteX1" fmla="*/ 5680109 w 6087528"/>
              <a:gd name="connsiteY1" fmla="*/ 1874520 h 5425440"/>
              <a:gd name="connsiteX2" fmla="*/ 4841909 w 6087528"/>
              <a:gd name="connsiteY2" fmla="*/ 2712720 h 5425440"/>
              <a:gd name="connsiteX3" fmla="*/ 5680109 w 6087528"/>
              <a:gd name="connsiteY3" fmla="*/ 3550920 h 5425440"/>
              <a:gd name="connsiteX4" fmla="*/ 4637331 w 6087528"/>
              <a:gd name="connsiteY4" fmla="*/ 3550920 h 5425440"/>
              <a:gd name="connsiteX5" fmla="*/ 3799131 w 6087528"/>
              <a:gd name="connsiteY5" fmla="*/ 2712720 h 5425440"/>
              <a:gd name="connsiteX6" fmla="*/ 2712720 w 6087528"/>
              <a:gd name="connsiteY6" fmla="*/ 0 h 5425440"/>
              <a:gd name="connsiteX7" fmla="*/ 6087528 w 6087528"/>
              <a:gd name="connsiteY7" fmla="*/ 0 h 5425440"/>
              <a:gd name="connsiteX8" fmla="*/ 3374808 w 6087528"/>
              <a:gd name="connsiteY8" fmla="*/ 2712720 h 5425440"/>
              <a:gd name="connsiteX9" fmla="*/ 6087528 w 6087528"/>
              <a:gd name="connsiteY9" fmla="*/ 5425440 h 5425440"/>
              <a:gd name="connsiteX10" fmla="*/ 2712720 w 6087528"/>
              <a:gd name="connsiteY10" fmla="*/ 5425440 h 5425440"/>
              <a:gd name="connsiteX11" fmla="*/ 0 w 6087528"/>
              <a:gd name="connsiteY11" fmla="*/ 2712720 h 5425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87528" h="5425440">
                <a:moveTo>
                  <a:pt x="4637331" y="1874520"/>
                </a:moveTo>
                <a:lnTo>
                  <a:pt x="5680109" y="1874520"/>
                </a:lnTo>
                <a:lnTo>
                  <a:pt x="4841909" y="2712720"/>
                </a:lnTo>
                <a:lnTo>
                  <a:pt x="5680109" y="3550920"/>
                </a:lnTo>
                <a:lnTo>
                  <a:pt x="4637331" y="3550920"/>
                </a:lnTo>
                <a:lnTo>
                  <a:pt x="3799131" y="2712720"/>
                </a:lnTo>
                <a:close/>
                <a:moveTo>
                  <a:pt x="2712720" y="0"/>
                </a:moveTo>
                <a:lnTo>
                  <a:pt x="6087528" y="0"/>
                </a:lnTo>
                <a:lnTo>
                  <a:pt x="3374808" y="2712720"/>
                </a:lnTo>
                <a:lnTo>
                  <a:pt x="6087528" y="5425440"/>
                </a:lnTo>
                <a:lnTo>
                  <a:pt x="2712720" y="5425440"/>
                </a:lnTo>
                <a:lnTo>
                  <a:pt x="0" y="2712720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CDCB57A-44CB-4791-B60B-777D21ADD59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39584" y="1258824"/>
            <a:ext cx="4742688" cy="4700016"/>
          </a:xfrm>
          <a:custGeom>
            <a:avLst/>
            <a:gdLst>
              <a:gd name="connsiteX0" fmla="*/ 4637331 w 6087528"/>
              <a:gd name="connsiteY0" fmla="*/ 1874520 h 5425440"/>
              <a:gd name="connsiteX1" fmla="*/ 5680109 w 6087528"/>
              <a:gd name="connsiteY1" fmla="*/ 1874520 h 5425440"/>
              <a:gd name="connsiteX2" fmla="*/ 4841909 w 6087528"/>
              <a:gd name="connsiteY2" fmla="*/ 2712720 h 5425440"/>
              <a:gd name="connsiteX3" fmla="*/ 5680109 w 6087528"/>
              <a:gd name="connsiteY3" fmla="*/ 3550920 h 5425440"/>
              <a:gd name="connsiteX4" fmla="*/ 4637331 w 6087528"/>
              <a:gd name="connsiteY4" fmla="*/ 3550920 h 5425440"/>
              <a:gd name="connsiteX5" fmla="*/ 3799131 w 6087528"/>
              <a:gd name="connsiteY5" fmla="*/ 2712720 h 5425440"/>
              <a:gd name="connsiteX6" fmla="*/ 2712720 w 6087528"/>
              <a:gd name="connsiteY6" fmla="*/ 0 h 5425440"/>
              <a:gd name="connsiteX7" fmla="*/ 6087528 w 6087528"/>
              <a:gd name="connsiteY7" fmla="*/ 0 h 5425440"/>
              <a:gd name="connsiteX8" fmla="*/ 3374808 w 6087528"/>
              <a:gd name="connsiteY8" fmla="*/ 2712720 h 5425440"/>
              <a:gd name="connsiteX9" fmla="*/ 6087528 w 6087528"/>
              <a:gd name="connsiteY9" fmla="*/ 5425440 h 5425440"/>
              <a:gd name="connsiteX10" fmla="*/ 2712720 w 6087528"/>
              <a:gd name="connsiteY10" fmla="*/ 5425440 h 5425440"/>
              <a:gd name="connsiteX11" fmla="*/ 0 w 6087528"/>
              <a:gd name="connsiteY11" fmla="*/ 2712720 h 5425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87528" h="5425440">
                <a:moveTo>
                  <a:pt x="4637331" y="1874520"/>
                </a:moveTo>
                <a:lnTo>
                  <a:pt x="5680109" y="1874520"/>
                </a:lnTo>
                <a:lnTo>
                  <a:pt x="4841909" y="2712720"/>
                </a:lnTo>
                <a:lnTo>
                  <a:pt x="5680109" y="3550920"/>
                </a:lnTo>
                <a:lnTo>
                  <a:pt x="4637331" y="3550920"/>
                </a:lnTo>
                <a:lnTo>
                  <a:pt x="3799131" y="2712720"/>
                </a:lnTo>
                <a:close/>
                <a:moveTo>
                  <a:pt x="2712720" y="0"/>
                </a:moveTo>
                <a:lnTo>
                  <a:pt x="6087528" y="0"/>
                </a:lnTo>
                <a:lnTo>
                  <a:pt x="3374808" y="2712720"/>
                </a:lnTo>
                <a:lnTo>
                  <a:pt x="6087528" y="5425440"/>
                </a:lnTo>
                <a:lnTo>
                  <a:pt x="2712720" y="5425440"/>
                </a:lnTo>
                <a:lnTo>
                  <a:pt x="0" y="2712720"/>
                </a:lnTo>
                <a:close/>
              </a:path>
            </a:pathLst>
          </a:cu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5BA8EC-F863-45B6-AE84-F3F9EA753BF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39368" y="2492629"/>
            <a:ext cx="5759124" cy="3466211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291E005-B4BA-48AC-AF00-6DEA7F0C97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8" y="538861"/>
            <a:ext cx="7905127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CE332E5-1265-491A-91E0-E3176D5F1488}"/>
              </a:ext>
            </a:extLst>
          </p:cNvPr>
          <p:cNvSpPr txBox="1"/>
          <p:nvPr userDrawn="1"/>
        </p:nvSpPr>
        <p:spPr>
          <a:xfrm>
            <a:off x="1039368" y="1591863"/>
            <a:ext cx="6092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At the end of the course, delegates should be able to:</a:t>
            </a:r>
          </a:p>
        </p:txBody>
      </p:sp>
    </p:spTree>
    <p:extLst>
      <p:ext uri="{BB962C8B-B14F-4D97-AF65-F5344CB8AC3E}">
        <p14:creationId xmlns:p14="http://schemas.microsoft.com/office/powerpoint/2010/main" val="7091354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estion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897B4E-3279-411E-8B1C-291BD9EAB19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B214372-099A-4C50-9BD9-11C049395C2C}"/>
              </a:ext>
            </a:extLst>
          </p:cNvPr>
          <p:cNvGrpSpPr/>
          <p:nvPr userDrawn="1"/>
        </p:nvGrpSpPr>
        <p:grpSpPr>
          <a:xfrm>
            <a:off x="0" y="121610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13534A8-EC26-4251-97B5-3413F44BCFEB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11" name="Right Triangle 10">
                <a:extLst>
                  <a:ext uri="{FF2B5EF4-FFF2-40B4-BE49-F238E27FC236}">
                    <a16:creationId xmlns:a16="http://schemas.microsoft.com/office/drawing/2014/main" id="{BEB03C81-7C3A-4582-95BC-51CA98DF74B8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Trapezoid 4">
                <a:extLst>
                  <a:ext uri="{FF2B5EF4-FFF2-40B4-BE49-F238E27FC236}">
                    <a16:creationId xmlns:a16="http://schemas.microsoft.com/office/drawing/2014/main" id="{98764E92-AE7F-4AAE-877B-4E68CD919F1C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827DF41-63BD-438B-BBA7-87C7454F147C}"/>
                </a:ext>
              </a:extLst>
            </p:cNvPr>
            <p:cNvGrpSpPr/>
            <p:nvPr/>
          </p:nvGrpSpPr>
          <p:grpSpPr>
            <a:xfrm>
              <a:off x="6587198" y="2993903"/>
              <a:ext cx="2033737" cy="932021"/>
              <a:chOff x="1253862" y="3408497"/>
              <a:chExt cx="2033737" cy="932021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2D494963-4D92-438A-B6BF-3E3B0408E25D}"/>
                  </a:ext>
                </a:extLst>
              </p:cNvPr>
              <p:cNvSpPr/>
              <p:nvPr/>
            </p:nvSpPr>
            <p:spPr>
              <a:xfrm>
                <a:off x="1256590" y="3408497"/>
                <a:ext cx="2031009" cy="63668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Question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0494DF7-8A12-499D-ADFC-FC1A618F658D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7" name="Teardrop 6">
              <a:extLst>
                <a:ext uri="{FF2B5EF4-FFF2-40B4-BE49-F238E27FC236}">
                  <a16:creationId xmlns:a16="http://schemas.microsoft.com/office/drawing/2014/main" id="{3EF8B938-3C77-4D4D-BB7B-858C19C9DD26}"/>
                </a:ext>
              </a:extLst>
            </p:cNvPr>
            <p:cNvSpPr/>
            <p:nvPr/>
          </p:nvSpPr>
          <p:spPr>
            <a:xfrm rot="2683240" flipV="1">
              <a:off x="7177453" y="2009710"/>
              <a:ext cx="721576" cy="721575"/>
            </a:xfrm>
            <a:prstGeom prst="teardrop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  <a:effectLst>
              <a:outerShdw blurRad="1270000" dist="4572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17" name="Graphic 16" descr="Classroom">
            <a:extLst>
              <a:ext uri="{FF2B5EF4-FFF2-40B4-BE49-F238E27FC236}">
                <a16:creationId xmlns:a16="http://schemas.microsoft.com/office/drawing/2014/main" id="{6F5EAA49-5A9D-4310-BB32-EC83767D79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4072" y="241876"/>
            <a:ext cx="282684" cy="282684"/>
          </a:xfrm>
          <a:prstGeom prst="rect">
            <a:avLst/>
          </a:prstGeom>
        </p:spPr>
      </p:pic>
      <p:sp>
        <p:nvSpPr>
          <p:cNvPr id="18" name="Content Placeholder 13">
            <a:extLst>
              <a:ext uri="{FF2B5EF4-FFF2-40B4-BE49-F238E27FC236}">
                <a16:creationId xmlns:a16="http://schemas.microsoft.com/office/drawing/2014/main" id="{A1B00A48-497D-44CC-82A8-2867518385A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06756" y="2297901"/>
            <a:ext cx="10689525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Text Placeholder 31">
            <a:extLst>
              <a:ext uri="{FF2B5EF4-FFF2-40B4-BE49-F238E27FC236}">
                <a16:creationId xmlns:a16="http://schemas.microsoft.com/office/drawing/2014/main" id="{143A3D10-9003-4E7A-BC56-004EA0E5063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11D76C3-ED80-A246-AA54-325EF0B1F4E4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>
            <a:extLst>
              <a:ext uri="{FF2B5EF4-FFF2-40B4-BE49-F238E27FC236}">
                <a16:creationId xmlns:a16="http://schemas.microsoft.com/office/drawing/2014/main" id="{675EC04C-ACCB-FC4F-B3D3-6BD886574CE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9620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&amp;A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DB214372-099A-4C50-9BD9-11C049395C2C}"/>
              </a:ext>
            </a:extLst>
          </p:cNvPr>
          <p:cNvGrpSpPr/>
          <p:nvPr userDrawn="1"/>
        </p:nvGrpSpPr>
        <p:grpSpPr>
          <a:xfrm>
            <a:off x="1" y="121610"/>
            <a:ext cx="1730829" cy="1990218"/>
            <a:chOff x="6309461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13534A8-EC26-4251-97B5-3413F44BCFEB}"/>
                </a:ext>
              </a:extLst>
            </p:cNvPr>
            <p:cNvGrpSpPr/>
            <p:nvPr/>
          </p:nvGrpSpPr>
          <p:grpSpPr>
            <a:xfrm>
              <a:off x="6309461" y="2530763"/>
              <a:ext cx="2457566" cy="2223685"/>
              <a:chOff x="3293607" y="3529466"/>
              <a:chExt cx="1234850" cy="1117333"/>
            </a:xfrm>
          </p:grpSpPr>
          <p:sp>
            <p:nvSpPr>
              <p:cNvPr id="11" name="Right Triangle 10">
                <a:extLst>
                  <a:ext uri="{FF2B5EF4-FFF2-40B4-BE49-F238E27FC236}">
                    <a16:creationId xmlns:a16="http://schemas.microsoft.com/office/drawing/2014/main" id="{BEB03C81-7C3A-4582-95BC-51CA98DF74B8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3A0D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Trapezoid 4">
                <a:extLst>
                  <a:ext uri="{FF2B5EF4-FFF2-40B4-BE49-F238E27FC236}">
                    <a16:creationId xmlns:a16="http://schemas.microsoft.com/office/drawing/2014/main" id="{98764E92-AE7F-4AAE-877B-4E68CD919F1C}"/>
                  </a:ext>
                </a:extLst>
              </p:cNvPr>
              <p:cNvSpPr/>
              <p:nvPr/>
            </p:nvSpPr>
            <p:spPr>
              <a:xfrm rot="16200000" flipV="1">
                <a:off x="3410516" y="3412557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622B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827DF41-63BD-438B-BBA7-87C7454F147C}"/>
                </a:ext>
              </a:extLst>
            </p:cNvPr>
            <p:cNvGrpSpPr/>
            <p:nvPr/>
          </p:nvGrpSpPr>
          <p:grpSpPr>
            <a:xfrm>
              <a:off x="6587198" y="2993903"/>
              <a:ext cx="2033737" cy="932021"/>
              <a:chOff x="1253862" y="3408497"/>
              <a:chExt cx="2033737" cy="932021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2D494963-4D92-438A-B6BF-3E3B0408E25D}"/>
                  </a:ext>
                </a:extLst>
              </p:cNvPr>
              <p:cNvSpPr/>
              <p:nvPr/>
            </p:nvSpPr>
            <p:spPr>
              <a:xfrm>
                <a:off x="1256590" y="3408497"/>
                <a:ext cx="2031009" cy="63668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Q</a:t>
                </a:r>
                <a:r>
                  <a:rPr lang="en-US" sz="32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&amp;</a:t>
                </a:r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A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0494DF7-8A12-499D-ADFC-FC1A618F658D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7" name="Teardrop 6">
              <a:extLst>
                <a:ext uri="{FF2B5EF4-FFF2-40B4-BE49-F238E27FC236}">
                  <a16:creationId xmlns:a16="http://schemas.microsoft.com/office/drawing/2014/main" id="{3EF8B938-3C77-4D4D-BB7B-858C19C9DD26}"/>
                </a:ext>
              </a:extLst>
            </p:cNvPr>
            <p:cNvSpPr/>
            <p:nvPr/>
          </p:nvSpPr>
          <p:spPr>
            <a:xfrm rot="2683240" flipV="1">
              <a:off x="7177453" y="2009710"/>
              <a:ext cx="721576" cy="721575"/>
            </a:xfrm>
            <a:prstGeom prst="teardrop">
              <a:avLst/>
            </a:prstGeom>
            <a:solidFill>
              <a:srgbClr val="404040"/>
            </a:solidFill>
            <a:ln>
              <a:solidFill>
                <a:schemeClr val="bg1"/>
              </a:solidFill>
            </a:ln>
            <a:effectLst>
              <a:outerShdw blurRad="1270000" dist="4572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17" name="Graphic 16" descr="Single gear">
            <a:extLst>
              <a:ext uri="{FF2B5EF4-FFF2-40B4-BE49-F238E27FC236}">
                <a16:creationId xmlns:a16="http://schemas.microsoft.com/office/drawing/2014/main" id="{6F5EAA49-5A9D-4310-BB32-EC83767D79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24072" y="241876"/>
            <a:ext cx="282684" cy="282684"/>
          </a:xfrm>
          <a:prstGeom prst="rect">
            <a:avLst/>
          </a:prstGeom>
        </p:spPr>
      </p:pic>
      <p:sp>
        <p:nvSpPr>
          <p:cNvPr id="20" name="Content Placeholder 13">
            <a:extLst>
              <a:ext uri="{FF2B5EF4-FFF2-40B4-BE49-F238E27FC236}">
                <a16:creationId xmlns:a16="http://schemas.microsoft.com/office/drawing/2014/main" id="{58DBE903-E64F-44F6-ACA2-C47CB350EF6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06756" y="2297901"/>
            <a:ext cx="10689525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2585893-D40E-45E7-96C4-B77E4EE1C4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9" name="Text Placeholder 31">
            <a:extLst>
              <a:ext uri="{FF2B5EF4-FFF2-40B4-BE49-F238E27FC236}">
                <a16:creationId xmlns:a16="http://schemas.microsoft.com/office/drawing/2014/main" id="{14D22313-D8F6-4CC9-B143-575AC6C884A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1A203A0-2276-474B-90A0-66B41B8BFDFE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>
            <a:extLst>
              <a:ext uri="{FF2B5EF4-FFF2-40B4-BE49-F238E27FC236}">
                <a16:creationId xmlns:a16="http://schemas.microsoft.com/office/drawing/2014/main" id="{42D575EB-2A40-7345-A9A5-B0419B3C2EC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6953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xercise (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DB214372-099A-4C50-9BD9-11C049395C2C}"/>
              </a:ext>
            </a:extLst>
          </p:cNvPr>
          <p:cNvGrpSpPr/>
          <p:nvPr userDrawn="1"/>
        </p:nvGrpSpPr>
        <p:grpSpPr>
          <a:xfrm>
            <a:off x="0" y="121610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13534A8-EC26-4251-97B5-3413F44BCFEB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11" name="Right Triangle 10">
                <a:extLst>
                  <a:ext uri="{FF2B5EF4-FFF2-40B4-BE49-F238E27FC236}">
                    <a16:creationId xmlns:a16="http://schemas.microsoft.com/office/drawing/2014/main" id="{BEB03C81-7C3A-4582-95BC-51CA98DF74B8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Trapezoid 4">
                <a:extLst>
                  <a:ext uri="{FF2B5EF4-FFF2-40B4-BE49-F238E27FC236}">
                    <a16:creationId xmlns:a16="http://schemas.microsoft.com/office/drawing/2014/main" id="{98764E92-AE7F-4AAE-877B-4E68CD919F1C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827DF41-63BD-438B-BBA7-87C7454F147C}"/>
                </a:ext>
              </a:extLst>
            </p:cNvPr>
            <p:cNvGrpSpPr/>
            <p:nvPr/>
          </p:nvGrpSpPr>
          <p:grpSpPr>
            <a:xfrm>
              <a:off x="6587198" y="2993904"/>
              <a:ext cx="1967914" cy="932020"/>
              <a:chOff x="1253862" y="3408498"/>
              <a:chExt cx="1967914" cy="932020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2D494963-4D92-438A-B6BF-3E3B0408E25D}"/>
                  </a:ext>
                </a:extLst>
              </p:cNvPr>
              <p:cNvSpPr/>
              <p:nvPr/>
            </p:nvSpPr>
            <p:spPr>
              <a:xfrm>
                <a:off x="1256591" y="3408498"/>
                <a:ext cx="1965185" cy="63668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Exercise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0494DF7-8A12-499D-ADFC-FC1A618F658D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E5FB18A0-0D02-44D6-AD58-B008ADD877F5}"/>
                </a:ext>
              </a:extLst>
            </p:cNvPr>
            <p:cNvGrpSpPr/>
            <p:nvPr/>
          </p:nvGrpSpPr>
          <p:grpSpPr>
            <a:xfrm>
              <a:off x="7177453" y="2009710"/>
              <a:ext cx="721577" cy="721575"/>
              <a:chOff x="7177453" y="2009710"/>
              <a:chExt cx="721577" cy="721575"/>
            </a:xfrm>
          </p:grpSpPr>
          <p:sp>
            <p:nvSpPr>
              <p:cNvPr id="7" name="Teardrop 6">
                <a:extLst>
                  <a:ext uri="{FF2B5EF4-FFF2-40B4-BE49-F238E27FC236}">
                    <a16:creationId xmlns:a16="http://schemas.microsoft.com/office/drawing/2014/main" id="{3EF8B938-3C77-4D4D-BB7B-858C19C9DD26}"/>
                  </a:ext>
                </a:extLst>
              </p:cNvPr>
              <p:cNvSpPr/>
              <p:nvPr/>
            </p:nvSpPr>
            <p:spPr>
              <a:xfrm rot="2683240" flipV="1">
                <a:off x="7177453" y="2009710"/>
                <a:ext cx="721577" cy="721575"/>
              </a:xfrm>
              <a:prstGeom prst="teardrop">
                <a:avLst/>
              </a:prstGeom>
              <a:solidFill>
                <a:srgbClr val="E44C1C"/>
              </a:solidFill>
              <a:ln>
                <a:solidFill>
                  <a:schemeClr val="bg1"/>
                </a:solidFill>
              </a:ln>
              <a:effectLst>
                <a:outerShdw blurRad="1270000" dist="457200" dir="5400000" sx="80000" sy="8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8" name="AutoShape 112">
                <a:extLst>
                  <a:ext uri="{FF2B5EF4-FFF2-40B4-BE49-F238E27FC236}">
                    <a16:creationId xmlns:a16="http://schemas.microsoft.com/office/drawing/2014/main" id="{396B2F23-0CF3-45E1-89C8-3EBE0B5A42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98356" y="2210058"/>
                <a:ext cx="279770" cy="280248"/>
              </a:xfrm>
              <a:custGeom>
                <a:avLst/>
                <a:gdLst>
                  <a:gd name="T0" fmla="*/ 10510 w 21020"/>
                  <a:gd name="T1" fmla="*/ 10800 h 21600"/>
                  <a:gd name="T2" fmla="*/ 10510 w 21020"/>
                  <a:gd name="T3" fmla="*/ 10800 h 21600"/>
                  <a:gd name="T4" fmla="*/ 10510 w 21020"/>
                  <a:gd name="T5" fmla="*/ 10800 h 21600"/>
                  <a:gd name="T6" fmla="*/ 10510 w 2102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020" h="21600">
                    <a:moveTo>
                      <a:pt x="18846" y="7946"/>
                    </a:moveTo>
                    <a:lnTo>
                      <a:pt x="17740" y="9091"/>
                    </a:lnTo>
                    <a:cubicBezTo>
                      <a:pt x="17740" y="8939"/>
                      <a:pt x="17758" y="8792"/>
                      <a:pt x="17744" y="8636"/>
                    </a:cubicBezTo>
                    <a:cubicBezTo>
                      <a:pt x="17629" y="7331"/>
                      <a:pt x="17036" y="6068"/>
                      <a:pt x="16074" y="5080"/>
                    </a:cubicBezTo>
                    <a:cubicBezTo>
                      <a:pt x="15004" y="3980"/>
                      <a:pt x="13585" y="3348"/>
                      <a:pt x="12180" y="3345"/>
                    </a:cubicBezTo>
                    <a:lnTo>
                      <a:pt x="13268" y="2218"/>
                    </a:lnTo>
                    <a:cubicBezTo>
                      <a:pt x="13812" y="1659"/>
                      <a:pt x="14572" y="1350"/>
                      <a:pt x="15403" y="1350"/>
                    </a:cubicBezTo>
                    <a:cubicBezTo>
                      <a:pt x="16460" y="1350"/>
                      <a:pt x="17546" y="1840"/>
                      <a:pt x="18381" y="2696"/>
                    </a:cubicBezTo>
                    <a:cubicBezTo>
                      <a:pt x="19165" y="3500"/>
                      <a:pt x="19631" y="4499"/>
                      <a:pt x="19698" y="5510"/>
                    </a:cubicBezTo>
                    <a:cubicBezTo>
                      <a:pt x="19760" y="6453"/>
                      <a:pt x="19457" y="7317"/>
                      <a:pt x="18846" y="7946"/>
                    </a:cubicBezTo>
                    <a:moveTo>
                      <a:pt x="5828" y="19329"/>
                    </a:moveTo>
                    <a:cubicBezTo>
                      <a:pt x="5813" y="18424"/>
                      <a:pt x="5454" y="17481"/>
                      <a:pt x="4730" y="16739"/>
                    </a:cubicBezTo>
                    <a:cubicBezTo>
                      <a:pt x="4046" y="16034"/>
                      <a:pt x="3150" y="15628"/>
                      <a:pt x="2257" y="15592"/>
                    </a:cubicBezTo>
                    <a:lnTo>
                      <a:pt x="2911" y="13157"/>
                    </a:lnTo>
                    <a:cubicBezTo>
                      <a:pt x="2959" y="12995"/>
                      <a:pt x="3052" y="12835"/>
                      <a:pt x="3168" y="12695"/>
                    </a:cubicBezTo>
                    <a:cubicBezTo>
                      <a:pt x="4485" y="11726"/>
                      <a:pt x="6512" y="12012"/>
                      <a:pt x="7920" y="13460"/>
                    </a:cubicBezTo>
                    <a:cubicBezTo>
                      <a:pt x="9409" y="14990"/>
                      <a:pt x="9639" y="17230"/>
                      <a:pt x="8492" y="18568"/>
                    </a:cubicBezTo>
                    <a:cubicBezTo>
                      <a:pt x="8416" y="18609"/>
                      <a:pt x="8339" y="18648"/>
                      <a:pt x="8256" y="18675"/>
                    </a:cubicBezTo>
                    <a:cubicBezTo>
                      <a:pt x="8256" y="18675"/>
                      <a:pt x="5828" y="19329"/>
                      <a:pt x="5828" y="19329"/>
                    </a:cubicBezTo>
                    <a:close/>
                    <a:moveTo>
                      <a:pt x="2737" y="20164"/>
                    </a:moveTo>
                    <a:cubicBezTo>
                      <a:pt x="2665" y="20181"/>
                      <a:pt x="2443" y="20239"/>
                      <a:pt x="2291" y="20249"/>
                    </a:cubicBezTo>
                    <a:cubicBezTo>
                      <a:pt x="1751" y="20244"/>
                      <a:pt x="1313" y="19792"/>
                      <a:pt x="1313" y="19237"/>
                    </a:cubicBezTo>
                    <a:cubicBezTo>
                      <a:pt x="1321" y="19124"/>
                      <a:pt x="1365" y="18929"/>
                      <a:pt x="1380" y="18857"/>
                    </a:cubicBezTo>
                    <a:lnTo>
                      <a:pt x="2071" y="16283"/>
                    </a:lnTo>
                    <a:cubicBezTo>
                      <a:pt x="2822" y="16261"/>
                      <a:pt x="3630" y="16562"/>
                      <a:pt x="4265" y="17215"/>
                    </a:cubicBezTo>
                    <a:cubicBezTo>
                      <a:pt x="4911" y="17878"/>
                      <a:pt x="5214" y="18725"/>
                      <a:pt x="5181" y="19504"/>
                    </a:cubicBezTo>
                    <a:cubicBezTo>
                      <a:pt x="5181" y="19504"/>
                      <a:pt x="2737" y="20164"/>
                      <a:pt x="2737" y="20164"/>
                    </a:cubicBezTo>
                    <a:close/>
                    <a:moveTo>
                      <a:pt x="6888" y="11179"/>
                    </a:moveTo>
                    <a:cubicBezTo>
                      <a:pt x="6280" y="10927"/>
                      <a:pt x="5642" y="10783"/>
                      <a:pt x="5004" y="10774"/>
                    </a:cubicBezTo>
                    <a:lnTo>
                      <a:pt x="10063" y="5536"/>
                    </a:lnTo>
                    <a:cubicBezTo>
                      <a:pt x="10838" y="4759"/>
                      <a:pt x="11966" y="4536"/>
                      <a:pt x="13077" y="4819"/>
                    </a:cubicBezTo>
                    <a:cubicBezTo>
                      <a:pt x="13077" y="4819"/>
                      <a:pt x="6888" y="11179"/>
                      <a:pt x="6888" y="11179"/>
                    </a:cubicBezTo>
                    <a:close/>
                    <a:moveTo>
                      <a:pt x="9717" y="13672"/>
                    </a:moveTo>
                    <a:cubicBezTo>
                      <a:pt x="9473" y="13258"/>
                      <a:pt x="9194" y="12859"/>
                      <a:pt x="8848" y="12505"/>
                    </a:cubicBezTo>
                    <a:cubicBezTo>
                      <a:pt x="8447" y="12093"/>
                      <a:pt x="7986" y="11770"/>
                      <a:pt x="7507" y="11498"/>
                    </a:cubicBezTo>
                    <a:lnTo>
                      <a:pt x="13767" y="5064"/>
                    </a:lnTo>
                    <a:cubicBezTo>
                      <a:pt x="14259" y="5288"/>
                      <a:pt x="14729" y="5607"/>
                      <a:pt x="15145" y="6035"/>
                    </a:cubicBezTo>
                    <a:cubicBezTo>
                      <a:pt x="15500" y="6398"/>
                      <a:pt x="15775" y="6806"/>
                      <a:pt x="15987" y="7229"/>
                    </a:cubicBezTo>
                    <a:cubicBezTo>
                      <a:pt x="15987" y="7229"/>
                      <a:pt x="9717" y="13672"/>
                      <a:pt x="9717" y="13672"/>
                    </a:cubicBezTo>
                    <a:close/>
                    <a:moveTo>
                      <a:pt x="10519" y="16061"/>
                    </a:moveTo>
                    <a:cubicBezTo>
                      <a:pt x="10465" y="15452"/>
                      <a:pt x="10298" y="14854"/>
                      <a:pt x="10047" y="14288"/>
                    </a:cubicBezTo>
                    <a:lnTo>
                      <a:pt x="16257" y="7906"/>
                    </a:lnTo>
                    <a:cubicBezTo>
                      <a:pt x="16637" y="9140"/>
                      <a:pt x="16442" y="10429"/>
                      <a:pt x="15610" y="11284"/>
                    </a:cubicBezTo>
                    <a:cubicBezTo>
                      <a:pt x="15604" y="11290"/>
                      <a:pt x="15598" y="11293"/>
                      <a:pt x="15593" y="11298"/>
                    </a:cubicBezTo>
                    <a:lnTo>
                      <a:pt x="15602" y="11306"/>
                    </a:lnTo>
                    <a:lnTo>
                      <a:pt x="10525" y="16565"/>
                    </a:lnTo>
                    <a:cubicBezTo>
                      <a:pt x="10527" y="16397"/>
                      <a:pt x="10534" y="16232"/>
                      <a:pt x="10519" y="16061"/>
                    </a:cubicBezTo>
                    <a:moveTo>
                      <a:pt x="19308" y="1741"/>
                    </a:moveTo>
                    <a:cubicBezTo>
                      <a:pt x="18228" y="632"/>
                      <a:pt x="16805" y="0"/>
                      <a:pt x="15403" y="0"/>
                    </a:cubicBezTo>
                    <a:cubicBezTo>
                      <a:pt x="14220" y="0"/>
                      <a:pt x="13131" y="450"/>
                      <a:pt x="12335" y="1266"/>
                    </a:cubicBezTo>
                    <a:lnTo>
                      <a:pt x="9138" y="4577"/>
                    </a:lnTo>
                    <a:cubicBezTo>
                      <a:pt x="9129" y="4585"/>
                      <a:pt x="9118" y="4592"/>
                      <a:pt x="9108" y="4602"/>
                    </a:cubicBezTo>
                    <a:cubicBezTo>
                      <a:pt x="9103" y="4608"/>
                      <a:pt x="9100" y="4614"/>
                      <a:pt x="9095" y="4620"/>
                    </a:cubicBezTo>
                    <a:lnTo>
                      <a:pt x="9096" y="4621"/>
                    </a:lnTo>
                    <a:lnTo>
                      <a:pt x="2310" y="11647"/>
                    </a:lnTo>
                    <a:cubicBezTo>
                      <a:pt x="1998" y="11966"/>
                      <a:pt x="1771" y="12364"/>
                      <a:pt x="1645" y="12797"/>
                    </a:cubicBezTo>
                    <a:lnTo>
                      <a:pt x="102" y="18541"/>
                    </a:lnTo>
                    <a:cubicBezTo>
                      <a:pt x="100" y="18557"/>
                      <a:pt x="0" y="19008"/>
                      <a:pt x="0" y="19237"/>
                    </a:cubicBezTo>
                    <a:cubicBezTo>
                      <a:pt x="0" y="20541"/>
                      <a:pt x="1030" y="21599"/>
                      <a:pt x="2302" y="21599"/>
                    </a:cubicBezTo>
                    <a:cubicBezTo>
                      <a:pt x="2554" y="21599"/>
                      <a:pt x="3044" y="21475"/>
                      <a:pt x="3062" y="21473"/>
                    </a:cubicBezTo>
                    <a:lnTo>
                      <a:pt x="8630" y="19969"/>
                    </a:lnTo>
                    <a:cubicBezTo>
                      <a:pt x="9054" y="19839"/>
                      <a:pt x="9439" y="19604"/>
                      <a:pt x="9750" y="19283"/>
                    </a:cubicBezTo>
                    <a:lnTo>
                      <a:pt x="19776" y="8899"/>
                    </a:lnTo>
                    <a:cubicBezTo>
                      <a:pt x="21600" y="7023"/>
                      <a:pt x="21394" y="3881"/>
                      <a:pt x="19308" y="174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E43DC138-6A1C-4355-983D-382EF9F48863}"/>
              </a:ext>
            </a:extLst>
          </p:cNvPr>
          <p:cNvSpPr>
            <a:spLocks noGrp="1"/>
          </p:cNvSpPr>
          <p:nvPr userDrawn="1">
            <p:ph sz="quarter" idx="10"/>
          </p:nvPr>
        </p:nvSpPr>
        <p:spPr>
          <a:xfrm>
            <a:off x="1295399" y="2130475"/>
            <a:ext cx="10395815" cy="3609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4DC01D5-BC39-4AB7-9E35-D25F1D674B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2" name="Text Placeholder 31">
            <a:extLst>
              <a:ext uri="{FF2B5EF4-FFF2-40B4-BE49-F238E27FC236}">
                <a16:creationId xmlns:a16="http://schemas.microsoft.com/office/drawing/2014/main" id="{28A2903D-509A-4146-B7A8-79E21BC594B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F899253-77DD-6847-8178-8B46FDA2232D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>
            <a:extLst>
              <a:ext uri="{FF2B5EF4-FFF2-40B4-BE49-F238E27FC236}">
                <a16:creationId xmlns:a16="http://schemas.microsoft.com/office/drawing/2014/main" id="{2D9394F2-2E4E-274A-B196-9D0533F724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74055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xercise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DB214372-099A-4C50-9BD9-11C049395C2C}"/>
              </a:ext>
            </a:extLst>
          </p:cNvPr>
          <p:cNvGrpSpPr/>
          <p:nvPr userDrawn="1"/>
        </p:nvGrpSpPr>
        <p:grpSpPr>
          <a:xfrm>
            <a:off x="0" y="121610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13534A8-EC26-4251-97B5-3413F44BCFEB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11" name="Right Triangle 10">
                <a:extLst>
                  <a:ext uri="{FF2B5EF4-FFF2-40B4-BE49-F238E27FC236}">
                    <a16:creationId xmlns:a16="http://schemas.microsoft.com/office/drawing/2014/main" id="{BEB03C81-7C3A-4582-95BC-51CA98DF74B8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Trapezoid 4">
                <a:extLst>
                  <a:ext uri="{FF2B5EF4-FFF2-40B4-BE49-F238E27FC236}">
                    <a16:creationId xmlns:a16="http://schemas.microsoft.com/office/drawing/2014/main" id="{98764E92-AE7F-4AAE-877B-4E68CD919F1C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827DF41-63BD-438B-BBA7-87C7454F147C}"/>
                </a:ext>
              </a:extLst>
            </p:cNvPr>
            <p:cNvGrpSpPr/>
            <p:nvPr/>
          </p:nvGrpSpPr>
          <p:grpSpPr>
            <a:xfrm>
              <a:off x="6587198" y="2993904"/>
              <a:ext cx="1967914" cy="932020"/>
              <a:chOff x="1253862" y="3408498"/>
              <a:chExt cx="1967914" cy="932020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2D494963-4D92-438A-B6BF-3E3B0408E25D}"/>
                  </a:ext>
                </a:extLst>
              </p:cNvPr>
              <p:cNvSpPr/>
              <p:nvPr/>
            </p:nvSpPr>
            <p:spPr>
              <a:xfrm>
                <a:off x="1256591" y="3408498"/>
                <a:ext cx="1965185" cy="63668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Exercise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0494DF7-8A12-499D-ADFC-FC1A618F658D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E5FB18A0-0D02-44D6-AD58-B008ADD877F5}"/>
                </a:ext>
              </a:extLst>
            </p:cNvPr>
            <p:cNvGrpSpPr/>
            <p:nvPr/>
          </p:nvGrpSpPr>
          <p:grpSpPr>
            <a:xfrm>
              <a:off x="7177453" y="2009710"/>
              <a:ext cx="721577" cy="721575"/>
              <a:chOff x="7177453" y="2009710"/>
              <a:chExt cx="721577" cy="721575"/>
            </a:xfrm>
          </p:grpSpPr>
          <p:sp>
            <p:nvSpPr>
              <p:cNvPr id="7" name="Teardrop 6">
                <a:extLst>
                  <a:ext uri="{FF2B5EF4-FFF2-40B4-BE49-F238E27FC236}">
                    <a16:creationId xmlns:a16="http://schemas.microsoft.com/office/drawing/2014/main" id="{3EF8B938-3C77-4D4D-BB7B-858C19C9DD26}"/>
                  </a:ext>
                </a:extLst>
              </p:cNvPr>
              <p:cNvSpPr/>
              <p:nvPr/>
            </p:nvSpPr>
            <p:spPr>
              <a:xfrm rot="2683240" flipV="1">
                <a:off x="7177453" y="2009710"/>
                <a:ext cx="721577" cy="721575"/>
              </a:xfrm>
              <a:prstGeom prst="teardrop">
                <a:avLst/>
              </a:prstGeom>
              <a:solidFill>
                <a:srgbClr val="E44C1C"/>
              </a:solidFill>
              <a:ln>
                <a:solidFill>
                  <a:schemeClr val="bg1"/>
                </a:solidFill>
              </a:ln>
              <a:effectLst>
                <a:outerShdw blurRad="1270000" dist="457200" dir="5400000" sx="80000" sy="8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8" name="AutoShape 112">
                <a:extLst>
                  <a:ext uri="{FF2B5EF4-FFF2-40B4-BE49-F238E27FC236}">
                    <a16:creationId xmlns:a16="http://schemas.microsoft.com/office/drawing/2014/main" id="{396B2F23-0CF3-45E1-89C8-3EBE0B5A42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98356" y="2210058"/>
                <a:ext cx="279770" cy="280248"/>
              </a:xfrm>
              <a:custGeom>
                <a:avLst/>
                <a:gdLst>
                  <a:gd name="T0" fmla="*/ 10510 w 21020"/>
                  <a:gd name="T1" fmla="*/ 10800 h 21600"/>
                  <a:gd name="T2" fmla="*/ 10510 w 21020"/>
                  <a:gd name="T3" fmla="*/ 10800 h 21600"/>
                  <a:gd name="T4" fmla="*/ 10510 w 21020"/>
                  <a:gd name="T5" fmla="*/ 10800 h 21600"/>
                  <a:gd name="T6" fmla="*/ 10510 w 2102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020" h="21600">
                    <a:moveTo>
                      <a:pt x="18846" y="7946"/>
                    </a:moveTo>
                    <a:lnTo>
                      <a:pt x="17740" y="9091"/>
                    </a:lnTo>
                    <a:cubicBezTo>
                      <a:pt x="17740" y="8939"/>
                      <a:pt x="17758" y="8792"/>
                      <a:pt x="17744" y="8636"/>
                    </a:cubicBezTo>
                    <a:cubicBezTo>
                      <a:pt x="17629" y="7331"/>
                      <a:pt x="17036" y="6068"/>
                      <a:pt x="16074" y="5080"/>
                    </a:cubicBezTo>
                    <a:cubicBezTo>
                      <a:pt x="15004" y="3980"/>
                      <a:pt x="13585" y="3348"/>
                      <a:pt x="12180" y="3345"/>
                    </a:cubicBezTo>
                    <a:lnTo>
                      <a:pt x="13268" y="2218"/>
                    </a:lnTo>
                    <a:cubicBezTo>
                      <a:pt x="13812" y="1659"/>
                      <a:pt x="14572" y="1350"/>
                      <a:pt x="15403" y="1350"/>
                    </a:cubicBezTo>
                    <a:cubicBezTo>
                      <a:pt x="16460" y="1350"/>
                      <a:pt x="17546" y="1840"/>
                      <a:pt x="18381" y="2696"/>
                    </a:cubicBezTo>
                    <a:cubicBezTo>
                      <a:pt x="19165" y="3500"/>
                      <a:pt x="19631" y="4499"/>
                      <a:pt x="19698" y="5510"/>
                    </a:cubicBezTo>
                    <a:cubicBezTo>
                      <a:pt x="19760" y="6453"/>
                      <a:pt x="19457" y="7317"/>
                      <a:pt x="18846" y="7946"/>
                    </a:cubicBezTo>
                    <a:moveTo>
                      <a:pt x="5828" y="19329"/>
                    </a:moveTo>
                    <a:cubicBezTo>
                      <a:pt x="5813" y="18424"/>
                      <a:pt x="5454" y="17481"/>
                      <a:pt x="4730" y="16739"/>
                    </a:cubicBezTo>
                    <a:cubicBezTo>
                      <a:pt x="4046" y="16034"/>
                      <a:pt x="3150" y="15628"/>
                      <a:pt x="2257" y="15592"/>
                    </a:cubicBezTo>
                    <a:lnTo>
                      <a:pt x="2911" y="13157"/>
                    </a:lnTo>
                    <a:cubicBezTo>
                      <a:pt x="2959" y="12995"/>
                      <a:pt x="3052" y="12835"/>
                      <a:pt x="3168" y="12695"/>
                    </a:cubicBezTo>
                    <a:cubicBezTo>
                      <a:pt x="4485" y="11726"/>
                      <a:pt x="6512" y="12012"/>
                      <a:pt x="7920" y="13460"/>
                    </a:cubicBezTo>
                    <a:cubicBezTo>
                      <a:pt x="9409" y="14990"/>
                      <a:pt x="9639" y="17230"/>
                      <a:pt x="8492" y="18568"/>
                    </a:cubicBezTo>
                    <a:cubicBezTo>
                      <a:pt x="8416" y="18609"/>
                      <a:pt x="8339" y="18648"/>
                      <a:pt x="8256" y="18675"/>
                    </a:cubicBezTo>
                    <a:cubicBezTo>
                      <a:pt x="8256" y="18675"/>
                      <a:pt x="5828" y="19329"/>
                      <a:pt x="5828" y="19329"/>
                    </a:cubicBezTo>
                    <a:close/>
                    <a:moveTo>
                      <a:pt x="2737" y="20164"/>
                    </a:moveTo>
                    <a:cubicBezTo>
                      <a:pt x="2665" y="20181"/>
                      <a:pt x="2443" y="20239"/>
                      <a:pt x="2291" y="20249"/>
                    </a:cubicBezTo>
                    <a:cubicBezTo>
                      <a:pt x="1751" y="20244"/>
                      <a:pt x="1313" y="19792"/>
                      <a:pt x="1313" y="19237"/>
                    </a:cubicBezTo>
                    <a:cubicBezTo>
                      <a:pt x="1321" y="19124"/>
                      <a:pt x="1365" y="18929"/>
                      <a:pt x="1380" y="18857"/>
                    </a:cubicBezTo>
                    <a:lnTo>
                      <a:pt x="2071" y="16283"/>
                    </a:lnTo>
                    <a:cubicBezTo>
                      <a:pt x="2822" y="16261"/>
                      <a:pt x="3630" y="16562"/>
                      <a:pt x="4265" y="17215"/>
                    </a:cubicBezTo>
                    <a:cubicBezTo>
                      <a:pt x="4911" y="17878"/>
                      <a:pt x="5214" y="18725"/>
                      <a:pt x="5181" y="19504"/>
                    </a:cubicBezTo>
                    <a:cubicBezTo>
                      <a:pt x="5181" y="19504"/>
                      <a:pt x="2737" y="20164"/>
                      <a:pt x="2737" y="20164"/>
                    </a:cubicBezTo>
                    <a:close/>
                    <a:moveTo>
                      <a:pt x="6888" y="11179"/>
                    </a:moveTo>
                    <a:cubicBezTo>
                      <a:pt x="6280" y="10927"/>
                      <a:pt x="5642" y="10783"/>
                      <a:pt x="5004" y="10774"/>
                    </a:cubicBezTo>
                    <a:lnTo>
                      <a:pt x="10063" y="5536"/>
                    </a:lnTo>
                    <a:cubicBezTo>
                      <a:pt x="10838" y="4759"/>
                      <a:pt x="11966" y="4536"/>
                      <a:pt x="13077" y="4819"/>
                    </a:cubicBezTo>
                    <a:cubicBezTo>
                      <a:pt x="13077" y="4819"/>
                      <a:pt x="6888" y="11179"/>
                      <a:pt x="6888" y="11179"/>
                    </a:cubicBezTo>
                    <a:close/>
                    <a:moveTo>
                      <a:pt x="9717" y="13672"/>
                    </a:moveTo>
                    <a:cubicBezTo>
                      <a:pt x="9473" y="13258"/>
                      <a:pt x="9194" y="12859"/>
                      <a:pt x="8848" y="12505"/>
                    </a:cubicBezTo>
                    <a:cubicBezTo>
                      <a:pt x="8447" y="12093"/>
                      <a:pt x="7986" y="11770"/>
                      <a:pt x="7507" y="11498"/>
                    </a:cubicBezTo>
                    <a:lnTo>
                      <a:pt x="13767" y="5064"/>
                    </a:lnTo>
                    <a:cubicBezTo>
                      <a:pt x="14259" y="5288"/>
                      <a:pt x="14729" y="5607"/>
                      <a:pt x="15145" y="6035"/>
                    </a:cubicBezTo>
                    <a:cubicBezTo>
                      <a:pt x="15500" y="6398"/>
                      <a:pt x="15775" y="6806"/>
                      <a:pt x="15987" y="7229"/>
                    </a:cubicBezTo>
                    <a:cubicBezTo>
                      <a:pt x="15987" y="7229"/>
                      <a:pt x="9717" y="13672"/>
                      <a:pt x="9717" y="13672"/>
                    </a:cubicBezTo>
                    <a:close/>
                    <a:moveTo>
                      <a:pt x="10519" y="16061"/>
                    </a:moveTo>
                    <a:cubicBezTo>
                      <a:pt x="10465" y="15452"/>
                      <a:pt x="10298" y="14854"/>
                      <a:pt x="10047" y="14288"/>
                    </a:cubicBezTo>
                    <a:lnTo>
                      <a:pt x="16257" y="7906"/>
                    </a:lnTo>
                    <a:cubicBezTo>
                      <a:pt x="16637" y="9140"/>
                      <a:pt x="16442" y="10429"/>
                      <a:pt x="15610" y="11284"/>
                    </a:cubicBezTo>
                    <a:cubicBezTo>
                      <a:pt x="15604" y="11290"/>
                      <a:pt x="15598" y="11293"/>
                      <a:pt x="15593" y="11298"/>
                    </a:cubicBezTo>
                    <a:lnTo>
                      <a:pt x="15602" y="11306"/>
                    </a:lnTo>
                    <a:lnTo>
                      <a:pt x="10525" y="16565"/>
                    </a:lnTo>
                    <a:cubicBezTo>
                      <a:pt x="10527" y="16397"/>
                      <a:pt x="10534" y="16232"/>
                      <a:pt x="10519" y="16061"/>
                    </a:cubicBezTo>
                    <a:moveTo>
                      <a:pt x="19308" y="1741"/>
                    </a:moveTo>
                    <a:cubicBezTo>
                      <a:pt x="18228" y="632"/>
                      <a:pt x="16805" y="0"/>
                      <a:pt x="15403" y="0"/>
                    </a:cubicBezTo>
                    <a:cubicBezTo>
                      <a:pt x="14220" y="0"/>
                      <a:pt x="13131" y="450"/>
                      <a:pt x="12335" y="1266"/>
                    </a:cubicBezTo>
                    <a:lnTo>
                      <a:pt x="9138" y="4577"/>
                    </a:lnTo>
                    <a:cubicBezTo>
                      <a:pt x="9129" y="4585"/>
                      <a:pt x="9118" y="4592"/>
                      <a:pt x="9108" y="4602"/>
                    </a:cubicBezTo>
                    <a:cubicBezTo>
                      <a:pt x="9103" y="4608"/>
                      <a:pt x="9100" y="4614"/>
                      <a:pt x="9095" y="4620"/>
                    </a:cubicBezTo>
                    <a:lnTo>
                      <a:pt x="9096" y="4621"/>
                    </a:lnTo>
                    <a:lnTo>
                      <a:pt x="2310" y="11647"/>
                    </a:lnTo>
                    <a:cubicBezTo>
                      <a:pt x="1998" y="11966"/>
                      <a:pt x="1771" y="12364"/>
                      <a:pt x="1645" y="12797"/>
                    </a:cubicBezTo>
                    <a:lnTo>
                      <a:pt x="102" y="18541"/>
                    </a:lnTo>
                    <a:cubicBezTo>
                      <a:pt x="100" y="18557"/>
                      <a:pt x="0" y="19008"/>
                      <a:pt x="0" y="19237"/>
                    </a:cubicBezTo>
                    <a:cubicBezTo>
                      <a:pt x="0" y="20541"/>
                      <a:pt x="1030" y="21599"/>
                      <a:pt x="2302" y="21599"/>
                    </a:cubicBezTo>
                    <a:cubicBezTo>
                      <a:pt x="2554" y="21599"/>
                      <a:pt x="3044" y="21475"/>
                      <a:pt x="3062" y="21473"/>
                    </a:cubicBezTo>
                    <a:lnTo>
                      <a:pt x="8630" y="19969"/>
                    </a:lnTo>
                    <a:cubicBezTo>
                      <a:pt x="9054" y="19839"/>
                      <a:pt x="9439" y="19604"/>
                      <a:pt x="9750" y="19283"/>
                    </a:cubicBezTo>
                    <a:lnTo>
                      <a:pt x="19776" y="8899"/>
                    </a:lnTo>
                    <a:cubicBezTo>
                      <a:pt x="21600" y="7023"/>
                      <a:pt x="21394" y="3881"/>
                      <a:pt x="19308" y="174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23" name="Title 1">
            <a:extLst>
              <a:ext uri="{FF2B5EF4-FFF2-40B4-BE49-F238E27FC236}">
                <a16:creationId xmlns:a16="http://schemas.microsoft.com/office/drawing/2014/main" id="{7481A68F-8C05-4030-9F56-91D97A44D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4" name="Content Placeholder 13">
            <a:extLst>
              <a:ext uri="{FF2B5EF4-FFF2-40B4-BE49-F238E27FC236}">
                <a16:creationId xmlns:a16="http://schemas.microsoft.com/office/drawing/2014/main" id="{AB71984E-FC9F-4ACB-B52A-FD8C66EC22C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06757" y="2297901"/>
            <a:ext cx="5089244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Content Placeholder 13">
            <a:extLst>
              <a:ext uri="{FF2B5EF4-FFF2-40B4-BE49-F238E27FC236}">
                <a16:creationId xmlns:a16="http://schemas.microsoft.com/office/drawing/2014/main" id="{4B8BA9CC-5556-4102-95B9-2434DA40CBD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202497" y="2297901"/>
            <a:ext cx="5488718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Text Placeholder 31">
            <a:extLst>
              <a:ext uri="{FF2B5EF4-FFF2-40B4-BE49-F238E27FC236}">
                <a16:creationId xmlns:a16="http://schemas.microsoft.com/office/drawing/2014/main" id="{326AA160-457D-420F-B182-5814C1CA8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928D54D-7195-8D46-AF0E-B48F7E48A5C0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6">
            <a:extLst>
              <a:ext uri="{FF2B5EF4-FFF2-40B4-BE49-F238E27FC236}">
                <a16:creationId xmlns:a16="http://schemas.microsoft.com/office/drawing/2014/main" id="{90C86BEA-5856-4C4B-ADE2-CF35D058C6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2122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nswer (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B303932-DB18-4A1C-A2C9-9B1508E52C8D}"/>
              </a:ext>
            </a:extLst>
          </p:cNvPr>
          <p:cNvGrpSpPr/>
          <p:nvPr userDrawn="1"/>
        </p:nvGrpSpPr>
        <p:grpSpPr>
          <a:xfrm>
            <a:off x="0" y="140257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B88D62B1-DF69-41F9-99D0-26DF475984EB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31" name="Right Triangle 30">
                <a:extLst>
                  <a:ext uri="{FF2B5EF4-FFF2-40B4-BE49-F238E27FC236}">
                    <a16:creationId xmlns:a16="http://schemas.microsoft.com/office/drawing/2014/main" id="{C51B8D34-29ED-4606-8DF9-73559FCF2874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2" name="Trapezoid 4">
                <a:extLst>
                  <a:ext uri="{FF2B5EF4-FFF2-40B4-BE49-F238E27FC236}">
                    <a16:creationId xmlns:a16="http://schemas.microsoft.com/office/drawing/2014/main" id="{4D8DC818-84EF-4839-B1FC-34F63103C951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E44C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769D307B-0F8D-43C4-822F-3F5EBC6D9C59}"/>
                </a:ext>
              </a:extLst>
            </p:cNvPr>
            <p:cNvGrpSpPr/>
            <p:nvPr userDrawn="1"/>
          </p:nvGrpSpPr>
          <p:grpSpPr>
            <a:xfrm>
              <a:off x="6524102" y="2976059"/>
              <a:ext cx="1965185" cy="949865"/>
              <a:chOff x="1190766" y="3390653"/>
              <a:chExt cx="1965185" cy="949865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65BB1105-6788-439C-A46E-D64CCD0B887D}"/>
                  </a:ext>
                </a:extLst>
              </p:cNvPr>
              <p:cNvSpPr/>
              <p:nvPr userDrawn="1"/>
            </p:nvSpPr>
            <p:spPr>
              <a:xfrm>
                <a:off x="1190766" y="3390653"/>
                <a:ext cx="1965185" cy="636688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Answer </a:t>
                </a: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E10C494F-1315-4492-A061-B1CE52399BC6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28" name="Teardrop 27">
              <a:extLst>
                <a:ext uri="{FF2B5EF4-FFF2-40B4-BE49-F238E27FC236}">
                  <a16:creationId xmlns:a16="http://schemas.microsoft.com/office/drawing/2014/main" id="{8EED525D-D61B-4830-AE24-556A4087777D}"/>
                </a:ext>
              </a:extLst>
            </p:cNvPr>
            <p:cNvSpPr/>
            <p:nvPr/>
          </p:nvSpPr>
          <p:spPr>
            <a:xfrm rot="2683240" flipV="1">
              <a:off x="7177453" y="2009710"/>
              <a:ext cx="721576" cy="721575"/>
            </a:xfrm>
            <a:prstGeom prst="teardrop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  <a:effectLst>
              <a:outerShdw blurRad="1270000" dist="4572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34" name="Graphic 33" descr="Checklist RTL">
            <a:extLst>
              <a:ext uri="{FF2B5EF4-FFF2-40B4-BE49-F238E27FC236}">
                <a16:creationId xmlns:a16="http://schemas.microsoft.com/office/drawing/2014/main" id="{974716A2-4C97-471F-B11C-39FCCCDDCA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1646" y="271119"/>
            <a:ext cx="287535" cy="287535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AA308B01-867E-44EB-A5B0-E97EDCBF70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9" name="Content Placeholder 13">
            <a:extLst>
              <a:ext uri="{FF2B5EF4-FFF2-40B4-BE49-F238E27FC236}">
                <a16:creationId xmlns:a16="http://schemas.microsoft.com/office/drawing/2014/main" id="{1DAB933A-FE34-47F5-8DE6-9E03F5FB78C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399" y="2130475"/>
            <a:ext cx="10395815" cy="3609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0" name="Text Placeholder 31">
            <a:extLst>
              <a:ext uri="{FF2B5EF4-FFF2-40B4-BE49-F238E27FC236}">
                <a16:creationId xmlns:a16="http://schemas.microsoft.com/office/drawing/2014/main" id="{2BE1FF4A-4359-492F-B5C1-BF7F9DF1DD0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9691BE9-7A02-C848-AF3D-84C639AFAA6C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0F90553D-F93E-0F4D-B6D7-D3985FB0812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32580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nswer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B303932-DB18-4A1C-A2C9-9B1508E52C8D}"/>
              </a:ext>
            </a:extLst>
          </p:cNvPr>
          <p:cNvGrpSpPr/>
          <p:nvPr userDrawn="1"/>
        </p:nvGrpSpPr>
        <p:grpSpPr>
          <a:xfrm>
            <a:off x="0" y="140257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B88D62B1-DF69-41F9-99D0-26DF475984EB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31" name="Right Triangle 30">
                <a:extLst>
                  <a:ext uri="{FF2B5EF4-FFF2-40B4-BE49-F238E27FC236}">
                    <a16:creationId xmlns:a16="http://schemas.microsoft.com/office/drawing/2014/main" id="{C51B8D34-29ED-4606-8DF9-73559FCF2874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2" name="Trapezoid 4">
                <a:extLst>
                  <a:ext uri="{FF2B5EF4-FFF2-40B4-BE49-F238E27FC236}">
                    <a16:creationId xmlns:a16="http://schemas.microsoft.com/office/drawing/2014/main" id="{4D8DC818-84EF-4839-B1FC-34F63103C951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E44C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769D307B-0F8D-43C4-822F-3F5EBC6D9C59}"/>
                </a:ext>
              </a:extLst>
            </p:cNvPr>
            <p:cNvGrpSpPr/>
            <p:nvPr userDrawn="1"/>
          </p:nvGrpSpPr>
          <p:grpSpPr>
            <a:xfrm>
              <a:off x="6524102" y="2976059"/>
              <a:ext cx="1965185" cy="949865"/>
              <a:chOff x="1190766" y="3390653"/>
              <a:chExt cx="1965185" cy="949865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65BB1105-6788-439C-A46E-D64CCD0B887D}"/>
                  </a:ext>
                </a:extLst>
              </p:cNvPr>
              <p:cNvSpPr/>
              <p:nvPr userDrawn="1"/>
            </p:nvSpPr>
            <p:spPr>
              <a:xfrm>
                <a:off x="1190766" y="3390653"/>
                <a:ext cx="1965185" cy="636688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Answer </a:t>
                </a: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E10C494F-1315-4492-A061-B1CE52399BC6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28" name="Teardrop 27">
              <a:extLst>
                <a:ext uri="{FF2B5EF4-FFF2-40B4-BE49-F238E27FC236}">
                  <a16:creationId xmlns:a16="http://schemas.microsoft.com/office/drawing/2014/main" id="{8EED525D-D61B-4830-AE24-556A4087777D}"/>
                </a:ext>
              </a:extLst>
            </p:cNvPr>
            <p:cNvSpPr/>
            <p:nvPr/>
          </p:nvSpPr>
          <p:spPr>
            <a:xfrm rot="2683240" flipV="1">
              <a:off x="7177453" y="2009710"/>
              <a:ext cx="721576" cy="721575"/>
            </a:xfrm>
            <a:prstGeom prst="teardrop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  <a:effectLst>
              <a:outerShdw blurRad="1270000" dist="4572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34" name="Graphic 33" descr="Checklist RTL">
            <a:extLst>
              <a:ext uri="{FF2B5EF4-FFF2-40B4-BE49-F238E27FC236}">
                <a16:creationId xmlns:a16="http://schemas.microsoft.com/office/drawing/2014/main" id="{974716A2-4C97-471F-B11C-39FCCCDDCA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1646" y="271119"/>
            <a:ext cx="287535" cy="287535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F7764941-BD18-4804-A576-98B17D0C64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1" name="Content Placeholder 13">
            <a:extLst>
              <a:ext uri="{FF2B5EF4-FFF2-40B4-BE49-F238E27FC236}">
                <a16:creationId xmlns:a16="http://schemas.microsoft.com/office/drawing/2014/main" id="{7FE6C0B5-F54F-48C8-8ACB-A32C3A2ECD5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06757" y="2297901"/>
            <a:ext cx="5089244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Content Placeholder 13">
            <a:extLst>
              <a:ext uri="{FF2B5EF4-FFF2-40B4-BE49-F238E27FC236}">
                <a16:creationId xmlns:a16="http://schemas.microsoft.com/office/drawing/2014/main" id="{F0306877-8175-4762-AED9-8A2BFA585E3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202497" y="2297901"/>
            <a:ext cx="5488718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Text Placeholder 31">
            <a:extLst>
              <a:ext uri="{FF2B5EF4-FFF2-40B4-BE49-F238E27FC236}">
                <a16:creationId xmlns:a16="http://schemas.microsoft.com/office/drawing/2014/main" id="{7D09FF9E-C4D5-49EB-96FC-12855AD74A4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A3ECA26-0AD2-794B-B8B1-5AA5A6847ED1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>
            <a:extLst>
              <a:ext uri="{FF2B5EF4-FFF2-40B4-BE49-F238E27FC236}">
                <a16:creationId xmlns:a16="http://schemas.microsoft.com/office/drawing/2014/main" id="{885CC1E3-8EF8-D24C-81A0-D9F0E506E35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99087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xample question (1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F995F1B0-9F36-49FE-AD03-08CC62768420}"/>
              </a:ext>
            </a:extLst>
          </p:cNvPr>
          <p:cNvGrpSpPr/>
          <p:nvPr userDrawn="1"/>
        </p:nvGrpSpPr>
        <p:grpSpPr>
          <a:xfrm>
            <a:off x="0" y="140257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35EBAB26-CBCE-410C-A1C2-FD39DC3F6CB2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32" name="Right Triangle 31">
                <a:extLst>
                  <a:ext uri="{FF2B5EF4-FFF2-40B4-BE49-F238E27FC236}">
                    <a16:creationId xmlns:a16="http://schemas.microsoft.com/office/drawing/2014/main" id="{F82E7190-172B-425B-A1E1-261DE8EF0F77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6867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3" name="Trapezoid 4">
                <a:extLst>
                  <a:ext uri="{FF2B5EF4-FFF2-40B4-BE49-F238E27FC236}">
                    <a16:creationId xmlns:a16="http://schemas.microsoft.com/office/drawing/2014/main" id="{CA653B65-C25C-475D-960A-CC5F062853B8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0A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8E17D29E-86E3-4A38-A75D-C76F5BDA2ACE}"/>
                </a:ext>
              </a:extLst>
            </p:cNvPr>
            <p:cNvGrpSpPr/>
            <p:nvPr/>
          </p:nvGrpSpPr>
          <p:grpSpPr>
            <a:xfrm>
              <a:off x="6587198" y="3046607"/>
              <a:ext cx="2031009" cy="879317"/>
              <a:chOff x="1253862" y="3461201"/>
              <a:chExt cx="2031009" cy="879317"/>
            </a:xfrm>
          </p:grpSpPr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FD51AD2D-80E1-41DF-888B-047BBD515BE2}"/>
                  </a:ext>
                </a:extLst>
              </p:cNvPr>
              <p:cNvSpPr/>
              <p:nvPr/>
            </p:nvSpPr>
            <p:spPr>
              <a:xfrm>
                <a:off x="1253862" y="3461201"/>
                <a:ext cx="2031009" cy="636690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Example</a:t>
                </a: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79EF615B-EC55-4411-99DF-FDEA2E62FFF4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29" name="Teardrop 28">
              <a:extLst>
                <a:ext uri="{FF2B5EF4-FFF2-40B4-BE49-F238E27FC236}">
                  <a16:creationId xmlns:a16="http://schemas.microsoft.com/office/drawing/2014/main" id="{1929CA65-4336-4F3D-8CDD-C164F37FBE0B}"/>
                </a:ext>
              </a:extLst>
            </p:cNvPr>
            <p:cNvSpPr/>
            <p:nvPr/>
          </p:nvSpPr>
          <p:spPr>
            <a:xfrm rot="2683240" flipV="1">
              <a:off x="7177453" y="2009710"/>
              <a:ext cx="721576" cy="721575"/>
            </a:xfrm>
            <a:prstGeom prst="teardrop">
              <a:avLst/>
            </a:prstGeom>
            <a:solidFill>
              <a:srgbClr val="056F19"/>
            </a:solidFill>
            <a:ln>
              <a:solidFill>
                <a:schemeClr val="bg1"/>
              </a:solidFill>
            </a:ln>
            <a:effectLst>
              <a:outerShdw blurRad="1270000" dist="4572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35" name="Graphic 34" descr="Lightbulb">
            <a:extLst>
              <a:ext uri="{FF2B5EF4-FFF2-40B4-BE49-F238E27FC236}">
                <a16:creationId xmlns:a16="http://schemas.microsoft.com/office/drawing/2014/main" id="{3579A0B3-5567-484E-A741-ED0554D49BA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86819" y="251048"/>
            <a:ext cx="357190" cy="35719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13291706-1092-47EB-A389-0D3305DEA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1" name="Content Placeholder 13">
            <a:extLst>
              <a:ext uri="{FF2B5EF4-FFF2-40B4-BE49-F238E27FC236}">
                <a16:creationId xmlns:a16="http://schemas.microsoft.com/office/drawing/2014/main" id="{77BB5CF6-F337-4B52-9E11-B2186F1EE37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399" y="2130475"/>
            <a:ext cx="10395815" cy="3609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8" name="Text Placeholder 31">
            <a:extLst>
              <a:ext uri="{FF2B5EF4-FFF2-40B4-BE49-F238E27FC236}">
                <a16:creationId xmlns:a16="http://schemas.microsoft.com/office/drawing/2014/main" id="{9A186E8C-013A-42F7-9261-B72741D3C7F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1C5A756-73BB-CE4F-A338-3F4C1B775796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AF6E0355-8ED8-B548-8723-86CCAF9A311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58388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xample answer (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raphic 34" descr="Lightbulb">
            <a:extLst>
              <a:ext uri="{FF2B5EF4-FFF2-40B4-BE49-F238E27FC236}">
                <a16:creationId xmlns:a16="http://schemas.microsoft.com/office/drawing/2014/main" id="{3579A0B3-5567-484E-A741-ED0554D49BA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86819" y="251048"/>
            <a:ext cx="357190" cy="35719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FFC1B63E-43F5-440C-B3B3-A9F5F6C880F2}"/>
              </a:ext>
            </a:extLst>
          </p:cNvPr>
          <p:cNvGrpSpPr/>
          <p:nvPr userDrawn="1"/>
        </p:nvGrpSpPr>
        <p:grpSpPr>
          <a:xfrm>
            <a:off x="0" y="140257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CCB571AE-35DC-4790-9362-A22E0F1E9ECB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21" name="Right Triangle 20">
                <a:extLst>
                  <a:ext uri="{FF2B5EF4-FFF2-40B4-BE49-F238E27FC236}">
                    <a16:creationId xmlns:a16="http://schemas.microsoft.com/office/drawing/2014/main" id="{D9F6C6E0-B237-48DA-8230-1515742ED9E7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426E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2" name="Trapezoid 4">
                <a:extLst>
                  <a:ext uri="{FF2B5EF4-FFF2-40B4-BE49-F238E27FC236}">
                    <a16:creationId xmlns:a16="http://schemas.microsoft.com/office/drawing/2014/main" id="{48242D1E-B188-4B18-9F92-8F2214679A8C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056F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79F08BB3-1DDF-4C5D-B9E0-1E8181610389}"/>
                </a:ext>
              </a:extLst>
            </p:cNvPr>
            <p:cNvGrpSpPr/>
            <p:nvPr/>
          </p:nvGrpSpPr>
          <p:grpSpPr>
            <a:xfrm>
              <a:off x="6587198" y="3066480"/>
              <a:ext cx="2031009" cy="859444"/>
              <a:chOff x="1253862" y="3481074"/>
              <a:chExt cx="2031009" cy="859444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EA13155B-7CEB-4FE1-9CB1-398E7895C283}"/>
                  </a:ext>
                </a:extLst>
              </p:cNvPr>
              <p:cNvSpPr/>
              <p:nvPr/>
            </p:nvSpPr>
            <p:spPr>
              <a:xfrm>
                <a:off x="1253862" y="3481074"/>
                <a:ext cx="2031009" cy="63668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Answer</a:t>
                </a:r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7EBA7825-B25F-46E7-9B12-F008A2FBF157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18" name="Teardrop 17">
              <a:extLst>
                <a:ext uri="{FF2B5EF4-FFF2-40B4-BE49-F238E27FC236}">
                  <a16:creationId xmlns:a16="http://schemas.microsoft.com/office/drawing/2014/main" id="{FD09AC98-51F5-4B04-9702-8BA0CEF3984C}"/>
                </a:ext>
              </a:extLst>
            </p:cNvPr>
            <p:cNvSpPr/>
            <p:nvPr/>
          </p:nvSpPr>
          <p:spPr>
            <a:xfrm rot="2683240" flipV="1">
              <a:off x="7177453" y="2009710"/>
              <a:ext cx="721576" cy="721575"/>
            </a:xfrm>
            <a:prstGeom prst="teardrop">
              <a:avLst/>
            </a:prstGeom>
            <a:solidFill>
              <a:srgbClr val="0AB6B6"/>
            </a:solidFill>
            <a:ln>
              <a:solidFill>
                <a:schemeClr val="bg1"/>
              </a:solidFill>
            </a:ln>
            <a:effectLst>
              <a:outerShdw blurRad="1270000" dist="4572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24" name="Graphic 23" descr="Lightbulb and pencil">
            <a:extLst>
              <a:ext uri="{FF2B5EF4-FFF2-40B4-BE49-F238E27FC236}">
                <a16:creationId xmlns:a16="http://schemas.microsoft.com/office/drawing/2014/main" id="{A40D97F6-C4C7-4FD7-AA27-6BC1EFE10A8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24945" y="219789"/>
            <a:ext cx="357190" cy="35719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FE0993B6-2D96-451D-892C-C8096B1DE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8" name="Content Placeholder 13">
            <a:extLst>
              <a:ext uri="{FF2B5EF4-FFF2-40B4-BE49-F238E27FC236}">
                <a16:creationId xmlns:a16="http://schemas.microsoft.com/office/drawing/2014/main" id="{FF5B877A-36C3-40AB-B8DE-215AA9F375D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399" y="2130475"/>
            <a:ext cx="10395815" cy="3609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9" name="Text Placeholder 31">
            <a:extLst>
              <a:ext uri="{FF2B5EF4-FFF2-40B4-BE49-F238E27FC236}">
                <a16:creationId xmlns:a16="http://schemas.microsoft.com/office/drawing/2014/main" id="{D7C98E9A-424E-4280-801C-922D6D36211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4C3C7C6-F669-8244-8E86-4BED161A078F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29">
            <a:extLst>
              <a:ext uri="{FF2B5EF4-FFF2-40B4-BE49-F238E27FC236}">
                <a16:creationId xmlns:a16="http://schemas.microsoft.com/office/drawing/2014/main" id="{B962AB42-1303-8D4D-8D7A-A6CE513D123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27657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77C10C8-1630-4F09-9BF3-4C724FCCB58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316678" cy="6248400"/>
          </a:xfrm>
          <a:custGeom>
            <a:avLst/>
            <a:gdLst>
              <a:gd name="connsiteX0" fmla="*/ 4154107 w 9316678"/>
              <a:gd name="connsiteY0" fmla="*/ 0 h 6858000"/>
              <a:gd name="connsiteX1" fmla="*/ 9316678 w 9316678"/>
              <a:gd name="connsiteY1" fmla="*/ 0 h 6858000"/>
              <a:gd name="connsiteX2" fmla="*/ 2435224 w 9316678"/>
              <a:gd name="connsiteY2" fmla="*/ 6858000 h 6858000"/>
              <a:gd name="connsiteX3" fmla="*/ 0 w 9316678"/>
              <a:gd name="connsiteY3" fmla="*/ 6858000 h 6858000"/>
              <a:gd name="connsiteX4" fmla="*/ 0 w 9316678"/>
              <a:gd name="connsiteY4" fmla="*/ 413994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16678" h="6858000">
                <a:moveTo>
                  <a:pt x="4154107" y="0"/>
                </a:moveTo>
                <a:lnTo>
                  <a:pt x="9316678" y="0"/>
                </a:lnTo>
                <a:lnTo>
                  <a:pt x="2435224" y="6858000"/>
                </a:lnTo>
                <a:lnTo>
                  <a:pt x="0" y="6858000"/>
                </a:lnTo>
                <a:lnTo>
                  <a:pt x="0" y="4139949"/>
                </a:lnTo>
                <a:close/>
              </a:path>
            </a:pathLst>
          </a:custGeom>
          <a:blipFill dpi="0" rotWithShape="1">
            <a:blip r:embed="rId2" cstate="email">
              <a:alphaModFix amt="7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Image Placeholder</a:t>
            </a:r>
          </a:p>
        </p:txBody>
      </p:sp>
      <p:sp>
        <p:nvSpPr>
          <p:cNvPr id="3" name="Diamond 2">
            <a:extLst>
              <a:ext uri="{FF2B5EF4-FFF2-40B4-BE49-F238E27FC236}">
                <a16:creationId xmlns:a16="http://schemas.microsoft.com/office/drawing/2014/main" id="{78D9B6F0-8BA7-4A15-BE30-E0884C09ADBC}"/>
              </a:ext>
            </a:extLst>
          </p:cNvPr>
          <p:cNvSpPr/>
          <p:nvPr userDrawn="1"/>
        </p:nvSpPr>
        <p:spPr>
          <a:xfrm>
            <a:off x="794217" y="484034"/>
            <a:ext cx="1517166" cy="1517164"/>
          </a:xfrm>
          <a:prstGeom prst="diamond">
            <a:avLst/>
          </a:prstGeom>
          <a:solidFill>
            <a:schemeClr val="bg1"/>
          </a:solidFill>
          <a:ln>
            <a:noFill/>
          </a:ln>
          <a:effectLst>
            <a:outerShdw blurRad="1066800" dist="457200" dir="5400000" sx="83000" sy="83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Freeform 166">
            <a:extLst>
              <a:ext uri="{FF2B5EF4-FFF2-40B4-BE49-F238E27FC236}">
                <a16:creationId xmlns:a16="http://schemas.microsoft.com/office/drawing/2014/main" id="{F679819B-C36C-467D-BFE3-0E56A71D40A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358156" y="1047973"/>
            <a:ext cx="389288" cy="389287"/>
          </a:xfrm>
          <a:custGeom>
            <a:avLst/>
            <a:gdLst>
              <a:gd name="T0" fmla="*/ 16226 w 634"/>
              <a:gd name="T1" fmla="*/ 37139 h 634"/>
              <a:gd name="T2" fmla="*/ 16226 w 634"/>
              <a:gd name="T3" fmla="*/ 37139 h 634"/>
              <a:gd name="T4" fmla="*/ 37140 w 634"/>
              <a:gd name="T5" fmla="*/ 15865 h 634"/>
              <a:gd name="T6" fmla="*/ 53367 w 634"/>
              <a:gd name="T7" fmla="*/ 15865 h 634"/>
              <a:gd name="T8" fmla="*/ 53367 w 634"/>
              <a:gd name="T9" fmla="*/ 0 h 634"/>
              <a:gd name="T10" fmla="*/ 37140 w 634"/>
              <a:gd name="T11" fmla="*/ 0 h 634"/>
              <a:gd name="T12" fmla="*/ 0 w 634"/>
              <a:gd name="T13" fmla="*/ 37139 h 634"/>
              <a:gd name="T14" fmla="*/ 0 w 634"/>
              <a:gd name="T15" fmla="*/ 53004 h 634"/>
              <a:gd name="T16" fmla="*/ 16226 w 634"/>
              <a:gd name="T17" fmla="*/ 53004 h 634"/>
              <a:gd name="T18" fmla="*/ 16226 w 634"/>
              <a:gd name="T19" fmla="*/ 37139 h 634"/>
              <a:gd name="T20" fmla="*/ 164787 w 634"/>
              <a:gd name="T21" fmla="*/ 106008 h 634"/>
              <a:gd name="T22" fmla="*/ 164787 w 634"/>
              <a:gd name="T23" fmla="*/ 106008 h 634"/>
              <a:gd name="T24" fmla="*/ 122238 w 634"/>
              <a:gd name="T25" fmla="*/ 106008 h 634"/>
              <a:gd name="T26" fmla="*/ 122238 w 634"/>
              <a:gd name="T27" fmla="*/ 58412 h 634"/>
              <a:gd name="T28" fmla="*/ 116830 w 634"/>
              <a:gd name="T29" fmla="*/ 53004 h 634"/>
              <a:gd name="T30" fmla="*/ 106373 w 634"/>
              <a:gd name="T31" fmla="*/ 58412 h 634"/>
              <a:gd name="T32" fmla="*/ 106373 w 634"/>
              <a:gd name="T33" fmla="*/ 116825 h 634"/>
              <a:gd name="T34" fmla="*/ 116830 w 634"/>
              <a:gd name="T35" fmla="*/ 121873 h 634"/>
              <a:gd name="T36" fmla="*/ 164787 w 634"/>
              <a:gd name="T37" fmla="*/ 121873 h 634"/>
              <a:gd name="T38" fmla="*/ 169836 w 634"/>
              <a:gd name="T39" fmla="*/ 116825 h 634"/>
              <a:gd name="T40" fmla="*/ 164787 w 634"/>
              <a:gd name="T41" fmla="*/ 106008 h 634"/>
              <a:gd name="T42" fmla="*/ 212385 w 634"/>
              <a:gd name="T43" fmla="*/ 116825 h 634"/>
              <a:gd name="T44" fmla="*/ 212385 w 634"/>
              <a:gd name="T45" fmla="*/ 116825 h 634"/>
              <a:gd name="T46" fmla="*/ 116830 w 634"/>
              <a:gd name="T47" fmla="*/ 15865 h 634"/>
              <a:gd name="T48" fmla="*/ 16226 w 634"/>
              <a:gd name="T49" fmla="*/ 116825 h 634"/>
              <a:gd name="T50" fmla="*/ 69232 w 634"/>
              <a:gd name="T51" fmla="*/ 201559 h 634"/>
              <a:gd name="T52" fmla="*/ 42549 w 634"/>
              <a:gd name="T53" fmla="*/ 228241 h 634"/>
              <a:gd name="T54" fmla="*/ 63824 w 634"/>
              <a:gd name="T55" fmla="*/ 228241 h 634"/>
              <a:gd name="T56" fmla="*/ 85098 w 634"/>
              <a:gd name="T57" fmla="*/ 206968 h 634"/>
              <a:gd name="T58" fmla="*/ 116830 w 634"/>
              <a:gd name="T59" fmla="*/ 212376 h 634"/>
              <a:gd name="T60" fmla="*/ 143513 w 634"/>
              <a:gd name="T61" fmla="*/ 206968 h 634"/>
              <a:gd name="T62" fmla="*/ 164787 w 634"/>
              <a:gd name="T63" fmla="*/ 228241 h 634"/>
              <a:gd name="T64" fmla="*/ 186062 w 634"/>
              <a:gd name="T65" fmla="*/ 228241 h 634"/>
              <a:gd name="T66" fmla="*/ 164787 w 634"/>
              <a:gd name="T67" fmla="*/ 201559 h 634"/>
              <a:gd name="T68" fmla="*/ 212385 w 634"/>
              <a:gd name="T69" fmla="*/ 116825 h 634"/>
              <a:gd name="T70" fmla="*/ 116830 w 634"/>
              <a:gd name="T71" fmla="*/ 201559 h 634"/>
              <a:gd name="T72" fmla="*/ 116830 w 634"/>
              <a:gd name="T73" fmla="*/ 201559 h 634"/>
              <a:gd name="T74" fmla="*/ 32092 w 634"/>
              <a:gd name="T75" fmla="*/ 116825 h 634"/>
              <a:gd name="T76" fmla="*/ 116830 w 634"/>
              <a:gd name="T77" fmla="*/ 31730 h 634"/>
              <a:gd name="T78" fmla="*/ 201928 w 634"/>
              <a:gd name="T79" fmla="*/ 116825 h 634"/>
              <a:gd name="T80" fmla="*/ 116830 w 634"/>
              <a:gd name="T81" fmla="*/ 201559 h 634"/>
              <a:gd name="T82" fmla="*/ 191110 w 634"/>
              <a:gd name="T83" fmla="*/ 0 h 634"/>
              <a:gd name="T84" fmla="*/ 191110 w 634"/>
              <a:gd name="T85" fmla="*/ 0 h 634"/>
              <a:gd name="T86" fmla="*/ 180653 w 634"/>
              <a:gd name="T87" fmla="*/ 0 h 634"/>
              <a:gd name="T88" fmla="*/ 180653 w 634"/>
              <a:gd name="T89" fmla="*/ 15865 h 634"/>
              <a:gd name="T90" fmla="*/ 191110 w 634"/>
              <a:gd name="T91" fmla="*/ 15865 h 634"/>
              <a:gd name="T92" fmla="*/ 212385 w 634"/>
              <a:gd name="T93" fmla="*/ 37139 h 634"/>
              <a:gd name="T94" fmla="*/ 212385 w 634"/>
              <a:gd name="T95" fmla="*/ 53004 h 634"/>
              <a:gd name="T96" fmla="*/ 228250 w 634"/>
              <a:gd name="T97" fmla="*/ 53004 h 634"/>
              <a:gd name="T98" fmla="*/ 228250 w 634"/>
              <a:gd name="T99" fmla="*/ 37139 h 634"/>
              <a:gd name="T100" fmla="*/ 191110 w 634"/>
              <a:gd name="T101" fmla="*/ 0 h 634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634" h="634">
                <a:moveTo>
                  <a:pt x="45" y="103"/>
                </a:moveTo>
                <a:lnTo>
                  <a:pt x="45" y="103"/>
                </a:lnTo>
                <a:cubicBezTo>
                  <a:pt x="45" y="74"/>
                  <a:pt x="74" y="44"/>
                  <a:pt x="103" y="44"/>
                </a:cubicBezTo>
                <a:cubicBezTo>
                  <a:pt x="148" y="44"/>
                  <a:pt x="148" y="44"/>
                  <a:pt x="148" y="44"/>
                </a:cubicBezTo>
                <a:cubicBezTo>
                  <a:pt x="148" y="0"/>
                  <a:pt x="148" y="0"/>
                  <a:pt x="148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45" y="0"/>
                  <a:pt x="0" y="44"/>
                  <a:pt x="0" y="103"/>
                </a:cubicBezTo>
                <a:cubicBezTo>
                  <a:pt x="0" y="147"/>
                  <a:pt x="0" y="147"/>
                  <a:pt x="0" y="147"/>
                </a:cubicBezTo>
                <a:cubicBezTo>
                  <a:pt x="30" y="147"/>
                  <a:pt x="45" y="147"/>
                  <a:pt x="45" y="147"/>
                </a:cubicBezTo>
                <a:lnTo>
                  <a:pt x="45" y="103"/>
                </a:lnTo>
                <a:close/>
                <a:moveTo>
                  <a:pt x="457" y="294"/>
                </a:moveTo>
                <a:lnTo>
                  <a:pt x="457" y="294"/>
                </a:lnTo>
                <a:cubicBezTo>
                  <a:pt x="339" y="294"/>
                  <a:pt x="339" y="294"/>
                  <a:pt x="339" y="294"/>
                </a:cubicBezTo>
                <a:cubicBezTo>
                  <a:pt x="339" y="162"/>
                  <a:pt x="339" y="162"/>
                  <a:pt x="339" y="162"/>
                </a:cubicBezTo>
                <a:cubicBezTo>
                  <a:pt x="339" y="147"/>
                  <a:pt x="324" y="147"/>
                  <a:pt x="324" y="147"/>
                </a:cubicBezTo>
                <a:cubicBezTo>
                  <a:pt x="310" y="147"/>
                  <a:pt x="295" y="147"/>
                  <a:pt x="295" y="162"/>
                </a:cubicBezTo>
                <a:cubicBezTo>
                  <a:pt x="295" y="324"/>
                  <a:pt x="295" y="324"/>
                  <a:pt x="295" y="324"/>
                </a:cubicBezTo>
                <a:cubicBezTo>
                  <a:pt x="295" y="324"/>
                  <a:pt x="310" y="338"/>
                  <a:pt x="324" y="338"/>
                </a:cubicBezTo>
                <a:cubicBezTo>
                  <a:pt x="457" y="338"/>
                  <a:pt x="457" y="338"/>
                  <a:pt x="457" y="338"/>
                </a:cubicBezTo>
                <a:cubicBezTo>
                  <a:pt x="471" y="338"/>
                  <a:pt x="471" y="324"/>
                  <a:pt x="471" y="324"/>
                </a:cubicBezTo>
                <a:cubicBezTo>
                  <a:pt x="471" y="309"/>
                  <a:pt x="471" y="294"/>
                  <a:pt x="457" y="294"/>
                </a:cubicBezTo>
                <a:close/>
                <a:moveTo>
                  <a:pt x="589" y="324"/>
                </a:moveTo>
                <a:lnTo>
                  <a:pt x="589" y="324"/>
                </a:lnTo>
                <a:cubicBezTo>
                  <a:pt x="589" y="162"/>
                  <a:pt x="471" y="44"/>
                  <a:pt x="324" y="44"/>
                </a:cubicBezTo>
                <a:cubicBezTo>
                  <a:pt x="162" y="44"/>
                  <a:pt x="45" y="162"/>
                  <a:pt x="45" y="324"/>
                </a:cubicBezTo>
                <a:cubicBezTo>
                  <a:pt x="45" y="427"/>
                  <a:pt x="103" y="515"/>
                  <a:pt x="192" y="559"/>
                </a:cubicBezTo>
                <a:cubicBezTo>
                  <a:pt x="118" y="633"/>
                  <a:pt x="118" y="633"/>
                  <a:pt x="118" y="633"/>
                </a:cubicBezTo>
                <a:cubicBezTo>
                  <a:pt x="177" y="633"/>
                  <a:pt x="177" y="633"/>
                  <a:pt x="177" y="633"/>
                </a:cubicBezTo>
                <a:cubicBezTo>
                  <a:pt x="236" y="574"/>
                  <a:pt x="236" y="574"/>
                  <a:pt x="236" y="574"/>
                </a:cubicBezTo>
                <a:cubicBezTo>
                  <a:pt x="265" y="589"/>
                  <a:pt x="295" y="589"/>
                  <a:pt x="324" y="589"/>
                </a:cubicBezTo>
                <a:cubicBezTo>
                  <a:pt x="354" y="589"/>
                  <a:pt x="383" y="589"/>
                  <a:pt x="398" y="574"/>
                </a:cubicBezTo>
                <a:cubicBezTo>
                  <a:pt x="457" y="633"/>
                  <a:pt x="457" y="633"/>
                  <a:pt x="457" y="633"/>
                </a:cubicBezTo>
                <a:cubicBezTo>
                  <a:pt x="516" y="633"/>
                  <a:pt x="516" y="633"/>
                  <a:pt x="516" y="633"/>
                </a:cubicBezTo>
                <a:cubicBezTo>
                  <a:pt x="457" y="559"/>
                  <a:pt x="457" y="559"/>
                  <a:pt x="457" y="559"/>
                </a:cubicBezTo>
                <a:cubicBezTo>
                  <a:pt x="530" y="515"/>
                  <a:pt x="589" y="427"/>
                  <a:pt x="589" y="324"/>
                </a:cubicBezTo>
                <a:close/>
                <a:moveTo>
                  <a:pt x="324" y="559"/>
                </a:moveTo>
                <a:lnTo>
                  <a:pt x="324" y="559"/>
                </a:lnTo>
                <a:cubicBezTo>
                  <a:pt x="192" y="559"/>
                  <a:pt x="89" y="456"/>
                  <a:pt x="89" y="324"/>
                </a:cubicBezTo>
                <a:cubicBezTo>
                  <a:pt x="89" y="192"/>
                  <a:pt x="192" y="88"/>
                  <a:pt x="324" y="88"/>
                </a:cubicBezTo>
                <a:cubicBezTo>
                  <a:pt x="457" y="88"/>
                  <a:pt x="560" y="192"/>
                  <a:pt x="560" y="324"/>
                </a:cubicBezTo>
                <a:cubicBezTo>
                  <a:pt x="560" y="456"/>
                  <a:pt x="457" y="559"/>
                  <a:pt x="324" y="559"/>
                </a:cubicBezTo>
                <a:close/>
                <a:moveTo>
                  <a:pt x="530" y="0"/>
                </a:moveTo>
                <a:lnTo>
                  <a:pt x="530" y="0"/>
                </a:lnTo>
                <a:cubicBezTo>
                  <a:pt x="501" y="0"/>
                  <a:pt x="501" y="0"/>
                  <a:pt x="501" y="0"/>
                </a:cubicBezTo>
                <a:cubicBezTo>
                  <a:pt x="501" y="44"/>
                  <a:pt x="501" y="44"/>
                  <a:pt x="501" y="44"/>
                </a:cubicBezTo>
                <a:cubicBezTo>
                  <a:pt x="530" y="44"/>
                  <a:pt x="530" y="44"/>
                  <a:pt x="530" y="44"/>
                </a:cubicBezTo>
                <a:cubicBezTo>
                  <a:pt x="575" y="44"/>
                  <a:pt x="589" y="74"/>
                  <a:pt x="589" y="103"/>
                </a:cubicBezTo>
                <a:cubicBezTo>
                  <a:pt x="589" y="147"/>
                  <a:pt x="589" y="147"/>
                  <a:pt x="589" y="147"/>
                </a:cubicBezTo>
                <a:cubicBezTo>
                  <a:pt x="604" y="147"/>
                  <a:pt x="604" y="147"/>
                  <a:pt x="633" y="147"/>
                </a:cubicBezTo>
                <a:cubicBezTo>
                  <a:pt x="633" y="103"/>
                  <a:pt x="633" y="103"/>
                  <a:pt x="633" y="103"/>
                </a:cubicBezTo>
                <a:cubicBezTo>
                  <a:pt x="633" y="44"/>
                  <a:pt x="589" y="0"/>
                  <a:pt x="53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91431" tIns="45716" rIns="91431" bIns="45716" anchor="ctr"/>
          <a:lstStyle/>
          <a:p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5F80DB8-237D-4096-A8D7-742F6712DE9E}"/>
              </a:ext>
            </a:extLst>
          </p:cNvPr>
          <p:cNvCxnSpPr>
            <a:cxnSpLocks/>
          </p:cNvCxnSpPr>
          <p:nvPr userDrawn="1"/>
        </p:nvCxnSpPr>
        <p:spPr>
          <a:xfrm>
            <a:off x="6443637" y="4650756"/>
            <a:ext cx="4629150" cy="0"/>
          </a:xfrm>
          <a:prstGeom prst="line">
            <a:avLst/>
          </a:prstGeom>
          <a:ln w="9525" cap="flat" cmpd="sng" algn="ctr">
            <a:solidFill>
              <a:srgbClr val="E44C1C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44F339D-62AF-4CFC-A2CC-681B4FED223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43611" y="3478719"/>
            <a:ext cx="4629176" cy="626621"/>
          </a:xfrm>
        </p:spPr>
        <p:txBody>
          <a:bodyPr anchor="ctr">
            <a:noAutofit/>
          </a:bodyPr>
          <a:lstStyle>
            <a:lvl1pPr marL="0" algn="l" defTabSz="914400" rtl="0" eaLnBrk="1" latinLnBrk="0" hangingPunct="1">
              <a:lnSpc>
                <a:spcPct val="80000"/>
              </a:lnSpc>
              <a:defRPr lang="en-GB" sz="5400" kern="1200" spc="-151" dirty="0">
                <a:solidFill>
                  <a:srgbClr val="0070C0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Break type</a:t>
            </a:r>
            <a:endParaRPr lang="en-GB" dirty="0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8D6C472F-B253-4820-9E04-EE5C219D8B3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43637" y="4155060"/>
            <a:ext cx="4629150" cy="396256"/>
          </a:xfrm>
        </p:spPr>
        <p:txBody>
          <a:bodyPr anchor="ctr">
            <a:noAutofit/>
          </a:bodyPr>
          <a:lstStyle>
            <a:lvl1pPr marL="0" algn="l" defTabSz="914400" rtl="0" eaLnBrk="1" latinLnBrk="0" hangingPunct="1">
              <a:defRPr lang="en-GB" sz="24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Further info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5758691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489B0F93-DE51-4048-84B4-C913A91C0055}"/>
              </a:ext>
            </a:extLst>
          </p:cNvPr>
          <p:cNvGrpSpPr/>
          <p:nvPr userDrawn="1"/>
        </p:nvGrpSpPr>
        <p:grpSpPr>
          <a:xfrm>
            <a:off x="9527616" y="666750"/>
            <a:ext cx="1940484" cy="1899048"/>
            <a:chOff x="2569485" y="4937447"/>
            <a:chExt cx="464344" cy="406400"/>
          </a:xfrm>
          <a:solidFill>
            <a:schemeClr val="tx1">
              <a:alpha val="7000"/>
            </a:schemeClr>
          </a:solidFill>
        </p:grpSpPr>
        <p:sp>
          <p:nvSpPr>
            <p:cNvPr id="9" name="AutoShape 103">
              <a:extLst>
                <a:ext uri="{FF2B5EF4-FFF2-40B4-BE49-F238E27FC236}">
                  <a16:creationId xmlns:a16="http://schemas.microsoft.com/office/drawing/2014/main" id="{BCFA6311-E515-4D91-8632-ED973155EA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2510" y="5009678"/>
              <a:ext cx="166688" cy="1095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60" y="0"/>
                  </a:moveTo>
                  <a:cubicBezTo>
                    <a:pt x="9461" y="0"/>
                    <a:pt x="0" y="9233"/>
                    <a:pt x="0" y="20160"/>
                  </a:cubicBezTo>
                  <a:cubicBezTo>
                    <a:pt x="0" y="20954"/>
                    <a:pt x="420" y="21600"/>
                    <a:pt x="939" y="21600"/>
                  </a:cubicBezTo>
                  <a:cubicBezTo>
                    <a:pt x="1457" y="21600"/>
                    <a:pt x="1878" y="20954"/>
                    <a:pt x="1878" y="20160"/>
                  </a:cubicBezTo>
                  <a:cubicBezTo>
                    <a:pt x="1878" y="10956"/>
                    <a:pt x="10655" y="2880"/>
                    <a:pt x="20660" y="2880"/>
                  </a:cubicBezTo>
                  <a:cubicBezTo>
                    <a:pt x="21179" y="2880"/>
                    <a:pt x="21600" y="2234"/>
                    <a:pt x="21600" y="1440"/>
                  </a:cubicBezTo>
                  <a:cubicBezTo>
                    <a:pt x="21600" y="645"/>
                    <a:pt x="21179" y="0"/>
                    <a:pt x="20660" y="0"/>
                  </a:cubicBezTo>
                </a:path>
              </a:pathLst>
            </a:custGeom>
            <a:grpFill/>
            <a:ln>
              <a:solidFill>
                <a:schemeClr val="bg2"/>
              </a:solidFill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algn="ctr" defTabSz="22859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0" name="AutoShape 104">
              <a:extLst>
                <a:ext uri="{FF2B5EF4-FFF2-40B4-BE49-F238E27FC236}">
                  <a16:creationId xmlns:a16="http://schemas.microsoft.com/office/drawing/2014/main" id="{D85A050E-823B-451A-8B49-2924F5CBD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9485" y="4937447"/>
              <a:ext cx="464344" cy="406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6971"/>
                  </a:moveTo>
                  <a:cubicBezTo>
                    <a:pt x="10181" y="16971"/>
                    <a:pt x="9546" y="16918"/>
                    <a:pt x="8912" y="16811"/>
                  </a:cubicBezTo>
                  <a:cubicBezTo>
                    <a:pt x="8847" y="16800"/>
                    <a:pt x="8781" y="16794"/>
                    <a:pt x="8716" y="16794"/>
                  </a:cubicBezTo>
                  <a:cubicBezTo>
                    <a:pt x="8315" y="16794"/>
                    <a:pt x="7931" y="16999"/>
                    <a:pt x="7673" y="17359"/>
                  </a:cubicBezTo>
                  <a:cubicBezTo>
                    <a:pt x="7384" y="17761"/>
                    <a:pt x="6563" y="18657"/>
                    <a:pt x="5591" y="19318"/>
                  </a:cubicBezTo>
                  <a:cubicBezTo>
                    <a:pt x="5854" y="18628"/>
                    <a:pt x="6060" y="17853"/>
                    <a:pt x="6074" y="17056"/>
                  </a:cubicBezTo>
                  <a:cubicBezTo>
                    <a:pt x="6078" y="17006"/>
                    <a:pt x="6080" y="16956"/>
                    <a:pt x="6080" y="16914"/>
                  </a:cubicBezTo>
                  <a:cubicBezTo>
                    <a:pt x="6080" y="16334"/>
                    <a:pt x="5796" y="15803"/>
                    <a:pt x="5344" y="15540"/>
                  </a:cubicBezTo>
                  <a:cubicBezTo>
                    <a:pt x="2843" y="14080"/>
                    <a:pt x="1349" y="11731"/>
                    <a:pt x="1349" y="9257"/>
                  </a:cubicBezTo>
                  <a:cubicBezTo>
                    <a:pt x="1349" y="5003"/>
                    <a:pt x="5588" y="1542"/>
                    <a:pt x="10800" y="1542"/>
                  </a:cubicBezTo>
                  <a:cubicBezTo>
                    <a:pt x="16011" y="1542"/>
                    <a:pt x="20249" y="5003"/>
                    <a:pt x="20249" y="9257"/>
                  </a:cubicBezTo>
                  <a:cubicBezTo>
                    <a:pt x="20249" y="13510"/>
                    <a:pt x="16011" y="16971"/>
                    <a:pt x="10800" y="16971"/>
                  </a:cubicBezTo>
                  <a:moveTo>
                    <a:pt x="10800" y="0"/>
                  </a:moveTo>
                  <a:cubicBezTo>
                    <a:pt x="4835" y="0"/>
                    <a:pt x="0" y="4144"/>
                    <a:pt x="0" y="9257"/>
                  </a:cubicBezTo>
                  <a:cubicBezTo>
                    <a:pt x="0" y="12440"/>
                    <a:pt x="1875" y="15248"/>
                    <a:pt x="4730" y="16914"/>
                  </a:cubicBezTo>
                  <a:cubicBezTo>
                    <a:pt x="4730" y="16935"/>
                    <a:pt x="4724" y="16949"/>
                    <a:pt x="4724" y="16971"/>
                  </a:cubicBezTo>
                  <a:cubicBezTo>
                    <a:pt x="4724" y="18354"/>
                    <a:pt x="3821" y="19843"/>
                    <a:pt x="3423" y="20625"/>
                  </a:cubicBezTo>
                  <a:lnTo>
                    <a:pt x="3425" y="20625"/>
                  </a:lnTo>
                  <a:cubicBezTo>
                    <a:pt x="3393" y="20709"/>
                    <a:pt x="3374" y="20802"/>
                    <a:pt x="3374" y="20900"/>
                  </a:cubicBezTo>
                  <a:cubicBezTo>
                    <a:pt x="3374" y="21287"/>
                    <a:pt x="3648" y="21600"/>
                    <a:pt x="3986" y="21600"/>
                  </a:cubicBezTo>
                  <a:cubicBezTo>
                    <a:pt x="4049" y="21600"/>
                    <a:pt x="4161" y="21580"/>
                    <a:pt x="4158" y="21590"/>
                  </a:cubicBezTo>
                  <a:cubicBezTo>
                    <a:pt x="6268" y="21195"/>
                    <a:pt x="8255" y="18979"/>
                    <a:pt x="8716" y="18338"/>
                  </a:cubicBezTo>
                  <a:cubicBezTo>
                    <a:pt x="9391" y="18451"/>
                    <a:pt x="10086" y="18514"/>
                    <a:pt x="10800" y="18514"/>
                  </a:cubicBezTo>
                  <a:cubicBezTo>
                    <a:pt x="16764" y="18514"/>
                    <a:pt x="21600" y="14369"/>
                    <a:pt x="21600" y="9257"/>
                  </a:cubicBezTo>
                  <a:cubicBezTo>
                    <a:pt x="21600" y="4144"/>
                    <a:pt x="16764" y="0"/>
                    <a:pt x="10800" y="0"/>
                  </a:cubicBezTo>
                </a:path>
              </a:pathLst>
            </a:custGeom>
            <a:grpFill/>
            <a:ln>
              <a:solidFill>
                <a:schemeClr val="bg2"/>
              </a:solidFill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algn="ctr" defTabSz="22859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02CA826C-470A-4003-9E44-7148D1A38276}"/>
              </a:ext>
            </a:extLst>
          </p:cNvPr>
          <p:cNvSpPr/>
          <p:nvPr userDrawn="1"/>
        </p:nvSpPr>
        <p:spPr>
          <a:xfrm>
            <a:off x="342900" y="340945"/>
            <a:ext cx="11534775" cy="5779885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E459D8-1C47-40EA-A6BE-3A619F2371EB}"/>
              </a:ext>
            </a:extLst>
          </p:cNvPr>
          <p:cNvSpPr txBox="1"/>
          <p:nvPr userDrawn="1"/>
        </p:nvSpPr>
        <p:spPr>
          <a:xfrm>
            <a:off x="800100" y="1551563"/>
            <a:ext cx="10744200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CIPP values your opinion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en-GB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Please complete the online feedback</a:t>
            </a:r>
            <a:br>
              <a:rPr lang="en-GB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using the link that we shall email to you after the course</a:t>
            </a:r>
            <a:endParaRPr lang="id-ID" sz="4400" b="1" i="1" kern="12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Calibri"/>
            </a:endParaRPr>
          </a:p>
          <a:p>
            <a:endParaRPr lang="en-GB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CF68499-E43D-5946-8F24-4D2BF8DA5D7D}"/>
              </a:ext>
            </a:extLst>
          </p:cNvPr>
          <p:cNvGrpSpPr/>
          <p:nvPr userDrawn="1"/>
        </p:nvGrpSpPr>
        <p:grpSpPr>
          <a:xfrm>
            <a:off x="85982" y="6347016"/>
            <a:ext cx="1047231" cy="461523"/>
            <a:chOff x="743531" y="6426042"/>
            <a:chExt cx="1047231" cy="461523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20273AF4-962D-8240-B8B3-B6F1F20BC8D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8319" y="6429992"/>
              <a:ext cx="207860" cy="207048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70CDC206-BF7B-6D4D-B011-3AD30575491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1894" y="6430289"/>
              <a:ext cx="214300" cy="214300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DCE199D2-2ABB-F94E-8FCA-D2FF8DD1EA4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71909" y="6430289"/>
              <a:ext cx="214300" cy="214300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29DEBD59-2528-574F-9F00-42F690C4EF2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01924" y="6426042"/>
              <a:ext cx="223946" cy="223946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71405F3-8F14-3C40-A0CE-D3D03DD9C0EB}"/>
                </a:ext>
              </a:extLst>
            </p:cNvPr>
            <p:cNvSpPr txBox="1"/>
            <p:nvPr userDrawn="1"/>
          </p:nvSpPr>
          <p:spPr>
            <a:xfrm>
              <a:off x="743531" y="6610566"/>
              <a:ext cx="10472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>
                  <a:solidFill>
                    <a:srgbClr val="FFC000"/>
                  </a:solidFill>
                </a:rPr>
                <a:t>cipp.org.uk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76BC1642-C18A-8B42-B11C-4019E251A1C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28759" y="6668401"/>
              <a:ext cx="854869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B5A4577-84D1-F048-8E92-BCF378E6BFD4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29">
            <a:extLst>
              <a:ext uri="{FF2B5EF4-FFF2-40B4-BE49-F238E27FC236}">
                <a16:creationId xmlns:a16="http://schemas.microsoft.com/office/drawing/2014/main" id="{3419B21D-A781-864D-A3E0-982C51AF2AF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6895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Objectives (Training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F5FBFAA0-7C9F-4339-A727-4485F4C48DA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9584" y="1078992"/>
            <a:ext cx="4742688" cy="4700016"/>
          </a:xfrm>
          <a:custGeom>
            <a:avLst/>
            <a:gdLst>
              <a:gd name="connsiteX0" fmla="*/ 4637331 w 6087528"/>
              <a:gd name="connsiteY0" fmla="*/ 1874520 h 5425440"/>
              <a:gd name="connsiteX1" fmla="*/ 5680109 w 6087528"/>
              <a:gd name="connsiteY1" fmla="*/ 1874520 h 5425440"/>
              <a:gd name="connsiteX2" fmla="*/ 4841909 w 6087528"/>
              <a:gd name="connsiteY2" fmla="*/ 2712720 h 5425440"/>
              <a:gd name="connsiteX3" fmla="*/ 5680109 w 6087528"/>
              <a:gd name="connsiteY3" fmla="*/ 3550920 h 5425440"/>
              <a:gd name="connsiteX4" fmla="*/ 4637331 w 6087528"/>
              <a:gd name="connsiteY4" fmla="*/ 3550920 h 5425440"/>
              <a:gd name="connsiteX5" fmla="*/ 3799131 w 6087528"/>
              <a:gd name="connsiteY5" fmla="*/ 2712720 h 5425440"/>
              <a:gd name="connsiteX6" fmla="*/ 2712720 w 6087528"/>
              <a:gd name="connsiteY6" fmla="*/ 0 h 5425440"/>
              <a:gd name="connsiteX7" fmla="*/ 6087528 w 6087528"/>
              <a:gd name="connsiteY7" fmla="*/ 0 h 5425440"/>
              <a:gd name="connsiteX8" fmla="*/ 3374808 w 6087528"/>
              <a:gd name="connsiteY8" fmla="*/ 2712720 h 5425440"/>
              <a:gd name="connsiteX9" fmla="*/ 6087528 w 6087528"/>
              <a:gd name="connsiteY9" fmla="*/ 5425440 h 5425440"/>
              <a:gd name="connsiteX10" fmla="*/ 2712720 w 6087528"/>
              <a:gd name="connsiteY10" fmla="*/ 5425440 h 5425440"/>
              <a:gd name="connsiteX11" fmla="*/ 0 w 6087528"/>
              <a:gd name="connsiteY11" fmla="*/ 2712720 h 5425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87528" h="5425440">
                <a:moveTo>
                  <a:pt x="4637331" y="1874520"/>
                </a:moveTo>
                <a:lnTo>
                  <a:pt x="5680109" y="1874520"/>
                </a:lnTo>
                <a:lnTo>
                  <a:pt x="4841909" y="2712720"/>
                </a:lnTo>
                <a:lnTo>
                  <a:pt x="5680109" y="3550920"/>
                </a:lnTo>
                <a:lnTo>
                  <a:pt x="4637331" y="3550920"/>
                </a:lnTo>
                <a:lnTo>
                  <a:pt x="3799131" y="2712720"/>
                </a:lnTo>
                <a:close/>
                <a:moveTo>
                  <a:pt x="2712720" y="0"/>
                </a:moveTo>
                <a:lnTo>
                  <a:pt x="6087528" y="0"/>
                </a:lnTo>
                <a:lnTo>
                  <a:pt x="3374808" y="2712720"/>
                </a:lnTo>
                <a:lnTo>
                  <a:pt x="6087528" y="5425440"/>
                </a:lnTo>
                <a:lnTo>
                  <a:pt x="2712720" y="5425440"/>
                </a:lnTo>
                <a:lnTo>
                  <a:pt x="0" y="2712720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CDCB57A-44CB-4791-B60B-777D21ADD59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39584" y="1258824"/>
            <a:ext cx="4742688" cy="4700016"/>
          </a:xfrm>
          <a:custGeom>
            <a:avLst/>
            <a:gdLst>
              <a:gd name="connsiteX0" fmla="*/ 4637331 w 6087528"/>
              <a:gd name="connsiteY0" fmla="*/ 1874520 h 5425440"/>
              <a:gd name="connsiteX1" fmla="*/ 5680109 w 6087528"/>
              <a:gd name="connsiteY1" fmla="*/ 1874520 h 5425440"/>
              <a:gd name="connsiteX2" fmla="*/ 4841909 w 6087528"/>
              <a:gd name="connsiteY2" fmla="*/ 2712720 h 5425440"/>
              <a:gd name="connsiteX3" fmla="*/ 5680109 w 6087528"/>
              <a:gd name="connsiteY3" fmla="*/ 3550920 h 5425440"/>
              <a:gd name="connsiteX4" fmla="*/ 4637331 w 6087528"/>
              <a:gd name="connsiteY4" fmla="*/ 3550920 h 5425440"/>
              <a:gd name="connsiteX5" fmla="*/ 3799131 w 6087528"/>
              <a:gd name="connsiteY5" fmla="*/ 2712720 h 5425440"/>
              <a:gd name="connsiteX6" fmla="*/ 2712720 w 6087528"/>
              <a:gd name="connsiteY6" fmla="*/ 0 h 5425440"/>
              <a:gd name="connsiteX7" fmla="*/ 6087528 w 6087528"/>
              <a:gd name="connsiteY7" fmla="*/ 0 h 5425440"/>
              <a:gd name="connsiteX8" fmla="*/ 3374808 w 6087528"/>
              <a:gd name="connsiteY8" fmla="*/ 2712720 h 5425440"/>
              <a:gd name="connsiteX9" fmla="*/ 6087528 w 6087528"/>
              <a:gd name="connsiteY9" fmla="*/ 5425440 h 5425440"/>
              <a:gd name="connsiteX10" fmla="*/ 2712720 w 6087528"/>
              <a:gd name="connsiteY10" fmla="*/ 5425440 h 5425440"/>
              <a:gd name="connsiteX11" fmla="*/ 0 w 6087528"/>
              <a:gd name="connsiteY11" fmla="*/ 2712720 h 5425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87528" h="5425440">
                <a:moveTo>
                  <a:pt x="4637331" y="1874520"/>
                </a:moveTo>
                <a:lnTo>
                  <a:pt x="5680109" y="1874520"/>
                </a:lnTo>
                <a:lnTo>
                  <a:pt x="4841909" y="2712720"/>
                </a:lnTo>
                <a:lnTo>
                  <a:pt x="5680109" y="3550920"/>
                </a:lnTo>
                <a:lnTo>
                  <a:pt x="4637331" y="3550920"/>
                </a:lnTo>
                <a:lnTo>
                  <a:pt x="3799131" y="2712720"/>
                </a:lnTo>
                <a:close/>
                <a:moveTo>
                  <a:pt x="2712720" y="0"/>
                </a:moveTo>
                <a:lnTo>
                  <a:pt x="6087528" y="0"/>
                </a:lnTo>
                <a:lnTo>
                  <a:pt x="3374808" y="2712720"/>
                </a:lnTo>
                <a:lnTo>
                  <a:pt x="6087528" y="5425440"/>
                </a:lnTo>
                <a:lnTo>
                  <a:pt x="2712720" y="5425440"/>
                </a:lnTo>
                <a:lnTo>
                  <a:pt x="0" y="2712720"/>
                </a:lnTo>
                <a:close/>
              </a:path>
            </a:pathLst>
          </a:cu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5BA8EC-F863-45B6-AE84-F3F9EA753BF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39368" y="2179793"/>
            <a:ext cx="5771824" cy="3466211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 sz="2400"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 sz="2400"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CE332E5-1265-491A-91E0-E3176D5F1488}"/>
              </a:ext>
            </a:extLst>
          </p:cNvPr>
          <p:cNvSpPr txBox="1"/>
          <p:nvPr userDrawn="1"/>
        </p:nvSpPr>
        <p:spPr>
          <a:xfrm>
            <a:off x="1039368" y="1554978"/>
            <a:ext cx="6092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Delegates should now be able to:</a:t>
            </a:r>
          </a:p>
        </p:txBody>
      </p:sp>
      <p:sp>
        <p:nvSpPr>
          <p:cNvPr id="10" name="Title 5">
            <a:extLst>
              <a:ext uri="{FF2B5EF4-FFF2-40B4-BE49-F238E27FC236}">
                <a16:creationId xmlns:a16="http://schemas.microsoft.com/office/drawing/2014/main" id="{95325BEC-BB3B-484A-B491-585E96F86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8" y="538861"/>
            <a:ext cx="7905127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01166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als (CP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2811787" y="-2"/>
            <a:ext cx="9380215" cy="6858001"/>
          </a:xfrm>
          <a:custGeom>
            <a:avLst/>
            <a:gdLst>
              <a:gd name="connsiteX0" fmla="*/ 3585627 w 9380215"/>
              <a:gd name="connsiteY0" fmla="*/ 3240245 h 6858000"/>
              <a:gd name="connsiteX1" fmla="*/ 7217586 w 9380215"/>
              <a:gd name="connsiteY1" fmla="*/ 3240245 h 6858000"/>
              <a:gd name="connsiteX2" fmla="*/ 3631957 w 9380215"/>
              <a:gd name="connsiteY2" fmla="*/ 6858000 h 6858000"/>
              <a:gd name="connsiteX3" fmla="*/ 0 w 9380215"/>
              <a:gd name="connsiteY3" fmla="*/ 6858000 h 6858000"/>
              <a:gd name="connsiteX4" fmla="*/ 8157626 w 9380215"/>
              <a:gd name="connsiteY4" fmla="*/ 2558073 h 6858000"/>
              <a:gd name="connsiteX5" fmla="*/ 9380214 w 9380215"/>
              <a:gd name="connsiteY5" fmla="*/ 2558073 h 6858000"/>
              <a:gd name="connsiteX6" fmla="*/ 9380215 w 9380215"/>
              <a:gd name="connsiteY6" fmla="*/ 4989031 h 6858000"/>
              <a:gd name="connsiteX7" fmla="*/ 8203956 w 9380215"/>
              <a:gd name="connsiteY7" fmla="*/ 6175828 h 6858000"/>
              <a:gd name="connsiteX8" fmla="*/ 4571997 w 9380215"/>
              <a:gd name="connsiteY8" fmla="*/ 6175828 h 6858000"/>
              <a:gd name="connsiteX9" fmla="*/ 6816031 w 9380215"/>
              <a:gd name="connsiteY9" fmla="*/ 0 h 6858000"/>
              <a:gd name="connsiteX10" fmla="*/ 9380214 w 9380215"/>
              <a:gd name="connsiteY10" fmla="*/ 0 h 6858000"/>
              <a:gd name="connsiteX11" fmla="*/ 9380214 w 9380215"/>
              <a:gd name="connsiteY11" fmla="*/ 1077343 h 6858000"/>
              <a:gd name="connsiteX12" fmla="*/ 7383900 w 9380215"/>
              <a:gd name="connsiteY12" fmla="*/ 3091543 h 6858000"/>
              <a:gd name="connsiteX13" fmla="*/ 3751941 w 9380215"/>
              <a:gd name="connsiteY13" fmla="*/ 309154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380215" h="6858000">
                <a:moveTo>
                  <a:pt x="3585627" y="3240245"/>
                </a:moveTo>
                <a:lnTo>
                  <a:pt x="7217586" y="3240245"/>
                </a:lnTo>
                <a:lnTo>
                  <a:pt x="3631957" y="6858000"/>
                </a:lnTo>
                <a:lnTo>
                  <a:pt x="0" y="6858000"/>
                </a:lnTo>
                <a:close/>
                <a:moveTo>
                  <a:pt x="8157626" y="2558073"/>
                </a:moveTo>
                <a:lnTo>
                  <a:pt x="9380214" y="2558073"/>
                </a:lnTo>
                <a:lnTo>
                  <a:pt x="9380215" y="4989031"/>
                </a:lnTo>
                <a:lnTo>
                  <a:pt x="8203956" y="6175828"/>
                </a:lnTo>
                <a:lnTo>
                  <a:pt x="4571997" y="6175828"/>
                </a:lnTo>
                <a:close/>
                <a:moveTo>
                  <a:pt x="6816031" y="0"/>
                </a:moveTo>
                <a:lnTo>
                  <a:pt x="9380214" y="0"/>
                </a:lnTo>
                <a:lnTo>
                  <a:pt x="9380214" y="1077343"/>
                </a:lnTo>
                <a:lnTo>
                  <a:pt x="7383900" y="3091543"/>
                </a:lnTo>
                <a:lnTo>
                  <a:pt x="3751941" y="3091543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5358B2-3F26-4C75-87BD-C8D0D85E9681}"/>
              </a:ext>
            </a:extLst>
          </p:cNvPr>
          <p:cNvSpPr txBox="1"/>
          <p:nvPr userDrawn="1"/>
        </p:nvSpPr>
        <p:spPr>
          <a:xfrm>
            <a:off x="202118" y="438447"/>
            <a:ext cx="740518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0">
                <a:solidFill>
                  <a:schemeClr val="tx1"/>
                </a:solidFill>
              </a:rPr>
              <a:t>Continuing</a:t>
            </a:r>
            <a:r>
              <a:rPr lang="en-GB" b="1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GB" b="1">
                <a:solidFill>
                  <a:srgbClr val="0070C0"/>
                </a:solidFill>
              </a:rPr>
              <a:t>your payroll/pensions education</a:t>
            </a:r>
            <a:r>
              <a:rPr lang="en-GB">
                <a:solidFill>
                  <a:srgbClr val="0070C0"/>
                </a:solidFill>
              </a:rPr>
              <a:t> </a:t>
            </a: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is essential to keep</a:t>
            </a:r>
          </a:p>
          <a:p>
            <a:pPr marL="266700" indent="-266700">
              <a:buFont typeface="Arial" panose="020B0604020202020204" pitchFamily="34" charset="0"/>
              <a:buNone/>
            </a:pP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     your knowledge up to date about the latest legislative and      technological developments.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Enrol</a:t>
            </a:r>
            <a:r>
              <a:rPr lang="en-GB" b="1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on the </a:t>
            </a:r>
            <a:r>
              <a:rPr lang="en-GB" b="1">
                <a:solidFill>
                  <a:srgbClr val="0070C0"/>
                </a:solidFill>
              </a:rPr>
              <a:t>next year of the Foundation Degree </a:t>
            </a: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to enhance your skills and knowledge.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Make sure you </a:t>
            </a:r>
            <a:r>
              <a:rPr lang="en-GB" b="1">
                <a:solidFill>
                  <a:srgbClr val="0070C0"/>
                </a:solidFill>
              </a:rPr>
              <a:t>log any learning and development / CPD activity</a:t>
            </a: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 you undertake in your CPD log.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When you qualify as a Full member, you will need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     to</a:t>
            </a:r>
            <a:r>
              <a:rPr lang="en-GB" b="0">
                <a:solidFill>
                  <a:srgbClr val="0070C0"/>
                </a:solidFill>
              </a:rPr>
              <a:t> </a:t>
            </a:r>
            <a:r>
              <a:rPr lang="en-GB" b="1">
                <a:solidFill>
                  <a:srgbClr val="0070C0"/>
                </a:solidFill>
              </a:rPr>
              <a:t>maintain CPD</a:t>
            </a:r>
            <a:r>
              <a:rPr lang="en-GB" b="1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to continue using the designatory letters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     and to upgrade to Fellow membership. Establishing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     the CPD habit now will also benefit your studies.</a:t>
            </a:r>
          </a:p>
          <a:p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D36B47-70CC-4C3E-B398-32AD75726D55}"/>
              </a:ext>
            </a:extLst>
          </p:cNvPr>
          <p:cNvSpPr txBox="1"/>
          <p:nvPr userDrawn="1"/>
        </p:nvSpPr>
        <p:spPr>
          <a:xfrm>
            <a:off x="171210" y="3890845"/>
            <a:ext cx="42047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solidFill>
                  <a:srgbClr val="0070C0"/>
                </a:solidFill>
              </a:rPr>
              <a:t>Continuing Professional Development</a:t>
            </a:r>
          </a:p>
        </p:txBody>
      </p:sp>
      <p:pic>
        <p:nvPicPr>
          <p:cNvPr id="17" name="Picture 16" descr="Logo&#10;&#10;Description automatically generated">
            <a:extLst>
              <a:ext uri="{FF2B5EF4-FFF2-40B4-BE49-F238E27FC236}">
                <a16:creationId xmlns:a16="http://schemas.microsoft.com/office/drawing/2014/main" id="{F378D0E8-1153-BA4E-8EBC-D7949E543D1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492" y="5941006"/>
            <a:ext cx="855095" cy="719990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AEDBD502-B259-5B4A-9324-4CAFF248FEB7}"/>
              </a:ext>
            </a:extLst>
          </p:cNvPr>
          <p:cNvGrpSpPr/>
          <p:nvPr userDrawn="1"/>
        </p:nvGrpSpPr>
        <p:grpSpPr>
          <a:xfrm>
            <a:off x="85982" y="6347016"/>
            <a:ext cx="1047231" cy="461523"/>
            <a:chOff x="743531" y="6426042"/>
            <a:chExt cx="1047231" cy="461523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E0E33F9A-AC9C-1941-9D96-C49F3B1A5F0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8319" y="6429992"/>
              <a:ext cx="207860" cy="207048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85B883F1-770A-0E4D-90A6-96149B10A5C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1894" y="6430289"/>
              <a:ext cx="214300" cy="214300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FFF09C68-0A03-9843-A60F-ECAF827EFB5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71909" y="6430289"/>
              <a:ext cx="214300" cy="214300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FA6427A6-0D92-A645-A5BD-B19E82636FC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01924" y="6426042"/>
              <a:ext cx="223946" cy="223946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82764E1-2B90-794A-8B11-2D6342F508E8}"/>
                </a:ext>
              </a:extLst>
            </p:cNvPr>
            <p:cNvSpPr txBox="1"/>
            <p:nvPr userDrawn="1"/>
          </p:nvSpPr>
          <p:spPr>
            <a:xfrm>
              <a:off x="743531" y="6610566"/>
              <a:ext cx="10472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>
                  <a:solidFill>
                    <a:srgbClr val="FFC000"/>
                  </a:solidFill>
                </a:rPr>
                <a:t>cipp.org.uk</a:t>
              </a: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E5478892-A495-224A-BEBF-3ECE8BEDA74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28759" y="6668401"/>
              <a:ext cx="854869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1499299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lp and advic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58BEEAB-A87E-4D85-A0ED-375A81F7715A}"/>
              </a:ext>
            </a:extLst>
          </p:cNvPr>
          <p:cNvSpPr/>
          <p:nvPr userDrawn="1"/>
        </p:nvSpPr>
        <p:spPr>
          <a:xfrm>
            <a:off x="5449477" y="0"/>
            <a:ext cx="160502" cy="6858000"/>
          </a:xfrm>
          <a:prstGeom prst="rect">
            <a:avLst/>
          </a:prstGeom>
          <a:solidFill>
            <a:srgbClr val="0AB6B6"/>
          </a:solidFill>
          <a:ln>
            <a:solidFill>
              <a:srgbClr val="0AB6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209550D-CC6D-46E0-8B6E-527092B9AD84}"/>
              </a:ext>
            </a:extLst>
          </p:cNvPr>
          <p:cNvSpPr/>
          <p:nvPr userDrawn="1"/>
        </p:nvSpPr>
        <p:spPr>
          <a:xfrm>
            <a:off x="5533285" y="0"/>
            <a:ext cx="6658715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Pentagon 10">
            <a:extLst>
              <a:ext uri="{FF2B5EF4-FFF2-40B4-BE49-F238E27FC236}">
                <a16:creationId xmlns:a16="http://schemas.microsoft.com/office/drawing/2014/main" id="{4A5762F0-9B6C-41A5-8F9A-073454F6BEFF}"/>
              </a:ext>
            </a:extLst>
          </p:cNvPr>
          <p:cNvSpPr/>
          <p:nvPr userDrawn="1"/>
        </p:nvSpPr>
        <p:spPr>
          <a:xfrm>
            <a:off x="5394680" y="382117"/>
            <a:ext cx="1726329" cy="1219836"/>
          </a:xfrm>
          <a:prstGeom prst="homePlat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270000" dist="50800" dir="5400000" sx="82000" sy="82000" algn="ctr" rotWithShape="0">
              <a:srgbClr val="000000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row: Pentagon 11">
            <a:extLst>
              <a:ext uri="{FF2B5EF4-FFF2-40B4-BE49-F238E27FC236}">
                <a16:creationId xmlns:a16="http://schemas.microsoft.com/office/drawing/2014/main" id="{A5E97F07-36DB-4C94-9F07-1A7E3792284C}"/>
              </a:ext>
            </a:extLst>
          </p:cNvPr>
          <p:cNvSpPr/>
          <p:nvPr userDrawn="1"/>
        </p:nvSpPr>
        <p:spPr>
          <a:xfrm>
            <a:off x="5397790" y="2017526"/>
            <a:ext cx="1726330" cy="1219836"/>
          </a:xfrm>
          <a:prstGeom prst="homePlate">
            <a:avLst/>
          </a:prstGeom>
          <a:solidFill>
            <a:srgbClr val="FFC248"/>
          </a:solidFill>
          <a:ln>
            <a:noFill/>
          </a:ln>
          <a:effectLst>
            <a:outerShdw blurRad="1270000" dist="50800" dir="5400000" sx="82000" sy="82000" algn="ctr" rotWithShape="0">
              <a:srgbClr val="000000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row: Pentagon 12">
            <a:extLst>
              <a:ext uri="{FF2B5EF4-FFF2-40B4-BE49-F238E27FC236}">
                <a16:creationId xmlns:a16="http://schemas.microsoft.com/office/drawing/2014/main" id="{525D1908-B1BE-427B-A6A6-3C3FBCAFDC8B}"/>
              </a:ext>
            </a:extLst>
          </p:cNvPr>
          <p:cNvSpPr/>
          <p:nvPr userDrawn="1"/>
        </p:nvSpPr>
        <p:spPr>
          <a:xfrm>
            <a:off x="5394680" y="3652935"/>
            <a:ext cx="1726330" cy="1219836"/>
          </a:xfrm>
          <a:prstGeom prst="homePlat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270000" dist="50800" dir="5400000" sx="82000" sy="82000" algn="ctr" rotWithShape="0">
              <a:srgbClr val="000000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row: Pentagon 18">
            <a:extLst>
              <a:ext uri="{FF2B5EF4-FFF2-40B4-BE49-F238E27FC236}">
                <a16:creationId xmlns:a16="http://schemas.microsoft.com/office/drawing/2014/main" id="{E94FC084-C37C-418B-8801-F445FE30C41E}"/>
              </a:ext>
            </a:extLst>
          </p:cNvPr>
          <p:cNvSpPr/>
          <p:nvPr userDrawn="1"/>
        </p:nvSpPr>
        <p:spPr>
          <a:xfrm>
            <a:off x="5397789" y="5288344"/>
            <a:ext cx="1723219" cy="1219836"/>
          </a:xfrm>
          <a:prstGeom prst="homePlate">
            <a:avLst/>
          </a:prstGeom>
          <a:solidFill>
            <a:srgbClr val="FFC248"/>
          </a:solidFill>
          <a:ln>
            <a:noFill/>
          </a:ln>
          <a:effectLst>
            <a:outerShdw blurRad="1270000" dist="50800" dir="5400000" sx="82000" sy="82000" algn="ctr" rotWithShape="0">
              <a:srgbClr val="000000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8037B7F-3A49-4BA1-9F6C-DF4900A3BE58}"/>
              </a:ext>
            </a:extLst>
          </p:cNvPr>
          <p:cNvSpPr/>
          <p:nvPr userDrawn="1"/>
        </p:nvSpPr>
        <p:spPr>
          <a:xfrm>
            <a:off x="-3110" y="0"/>
            <a:ext cx="4541904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utoShape 4">
            <a:extLst>
              <a:ext uri="{FF2B5EF4-FFF2-40B4-BE49-F238E27FC236}">
                <a16:creationId xmlns:a16="http://schemas.microsoft.com/office/drawing/2014/main" id="{523D6C95-7479-470F-ABBD-E5AE6A6B8BAA}"/>
              </a:ext>
            </a:extLst>
          </p:cNvPr>
          <p:cNvSpPr>
            <a:spLocks/>
          </p:cNvSpPr>
          <p:nvPr userDrawn="1"/>
        </p:nvSpPr>
        <p:spPr bwMode="auto">
          <a:xfrm>
            <a:off x="5871368" y="766610"/>
            <a:ext cx="449263" cy="4508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3" name="AutoShape 4">
            <a:extLst>
              <a:ext uri="{FF2B5EF4-FFF2-40B4-BE49-F238E27FC236}">
                <a16:creationId xmlns:a16="http://schemas.microsoft.com/office/drawing/2014/main" id="{495D0AF7-8E7F-4C55-9CED-C893EA6D48AD}"/>
              </a:ext>
            </a:extLst>
          </p:cNvPr>
          <p:cNvSpPr>
            <a:spLocks/>
          </p:cNvSpPr>
          <p:nvPr userDrawn="1"/>
        </p:nvSpPr>
        <p:spPr bwMode="auto">
          <a:xfrm>
            <a:off x="5871367" y="4037428"/>
            <a:ext cx="449263" cy="4508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4" name="AutoShape 4">
            <a:extLst>
              <a:ext uri="{FF2B5EF4-FFF2-40B4-BE49-F238E27FC236}">
                <a16:creationId xmlns:a16="http://schemas.microsoft.com/office/drawing/2014/main" id="{2C3C8E2C-609F-4DE8-A3E3-ED441E9CB9E2}"/>
              </a:ext>
            </a:extLst>
          </p:cNvPr>
          <p:cNvSpPr>
            <a:spLocks/>
          </p:cNvSpPr>
          <p:nvPr userDrawn="1"/>
        </p:nvSpPr>
        <p:spPr bwMode="auto">
          <a:xfrm>
            <a:off x="5871366" y="2402019"/>
            <a:ext cx="449263" cy="4508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5" name="AutoShape 4">
            <a:extLst>
              <a:ext uri="{FF2B5EF4-FFF2-40B4-BE49-F238E27FC236}">
                <a16:creationId xmlns:a16="http://schemas.microsoft.com/office/drawing/2014/main" id="{3C240ECB-B591-441B-B83B-32E3837B6342}"/>
              </a:ext>
            </a:extLst>
          </p:cNvPr>
          <p:cNvSpPr>
            <a:spLocks/>
          </p:cNvSpPr>
          <p:nvPr userDrawn="1"/>
        </p:nvSpPr>
        <p:spPr bwMode="auto">
          <a:xfrm>
            <a:off x="5871365" y="5672837"/>
            <a:ext cx="449263" cy="4508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4C0A808D-D3EF-426A-813A-2A5E55D8CF8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83467" y="515817"/>
            <a:ext cx="4667248" cy="384022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  <a:lvl2pPr marL="457189" indent="0">
              <a:buNone/>
              <a:defRPr/>
            </a:lvl2pPr>
          </a:lstStyle>
          <a:p>
            <a:pPr lvl="0"/>
            <a:r>
              <a:rPr lang="en-US"/>
              <a:t>HM Courts &amp; Tribunals Service</a:t>
            </a:r>
          </a:p>
          <a:p>
            <a:pPr lvl="0"/>
            <a:endParaRPr lang="en-US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AAF2601C-E61C-46E5-9C7C-3DD32127E58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77102" y="2047689"/>
            <a:ext cx="4667248" cy="354330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  <a:lvl2pPr marL="457189" indent="0">
              <a:buNone/>
              <a:defRPr/>
            </a:lvl2pPr>
          </a:lstStyle>
          <a:p>
            <a:pPr lvl="0"/>
            <a:r>
              <a:rPr lang="en-GB"/>
              <a:t>HM Revenue &amp; Customs</a:t>
            </a:r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1C2C0BC8-A1A7-47AA-9854-C0E0982706F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77101" y="3653571"/>
            <a:ext cx="4667247" cy="383857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n-GB"/>
              <a:t>Student Finance England</a:t>
            </a:r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44F172AC-1DD8-4065-84B5-3211751FF8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77101" y="5288980"/>
            <a:ext cx="4667247" cy="383857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n-GB"/>
              <a:t>Student Loans Company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1D7A8D0C-1D4C-47E4-973E-99C6FD512E32}"/>
              </a:ext>
            </a:extLst>
          </p:cNvPr>
          <p:cNvSpPr/>
          <p:nvPr userDrawn="1"/>
        </p:nvSpPr>
        <p:spPr>
          <a:xfrm>
            <a:off x="7277100" y="839523"/>
            <a:ext cx="4667247" cy="691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GB" sz="170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www.gov.uk/government/organisations/hm-courts-and-tribunals-service</a:t>
            </a:r>
            <a:endParaRPr lang="en-US" sz="170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E793C67-D1CA-4401-8BD2-267772B73CBB}"/>
              </a:ext>
            </a:extLst>
          </p:cNvPr>
          <p:cNvSpPr/>
          <p:nvPr userDrawn="1"/>
        </p:nvSpPr>
        <p:spPr>
          <a:xfrm>
            <a:off x="7277100" y="2402019"/>
            <a:ext cx="4667247" cy="131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GB" sz="1700">
                <a:latin typeface="Arial" panose="020B0604020202020204" pitchFamily="34" charset="0"/>
                <a:cs typeface="Arial" panose="020B0604020202020204" pitchFamily="34" charset="0"/>
              </a:rPr>
              <a:t>Employers helpline 0300 200 3200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  <a:hlinkClick r:id="rId4"/>
              </a:rPr>
              <a:t>https://www.gov.uk/government/organisations/hm-revenue-customs</a:t>
            </a:r>
            <a:endParaRPr lang="en-US" altLang="en-US" sz="17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ct val="120000"/>
              </a:lnSpc>
            </a:pPr>
            <a:endParaRPr lang="en-US" sz="170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71B7E56-C6C1-417D-9ACC-A8D380F35826}"/>
              </a:ext>
            </a:extLst>
          </p:cNvPr>
          <p:cNvSpPr/>
          <p:nvPr userDrawn="1"/>
        </p:nvSpPr>
        <p:spPr>
          <a:xfrm>
            <a:off x="7277100" y="4037428"/>
            <a:ext cx="4667247" cy="10050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GB" sz="1700">
                <a:latin typeface="Arial" panose="020B0604020202020204" pitchFamily="34" charset="0"/>
                <a:cs typeface="Arial" panose="020B0604020202020204" pitchFamily="34" charset="0"/>
              </a:rPr>
              <a:t>Helpline 0300 100 0607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70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  <a:hlinkClick r:id="rId5"/>
              </a:rPr>
              <a:t>www.gov.uk/contact-student-finance-england</a:t>
            </a:r>
            <a:endParaRPr lang="en-US" sz="1700">
              <a:solidFill>
                <a:schemeClr val="tx1">
                  <a:lumMod val="95000"/>
                  <a:lumOff val="5000"/>
                </a:schemeClr>
              </a:solidFill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en-US" sz="170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4723058-C8D9-481B-9602-E054D1D82145}"/>
              </a:ext>
            </a:extLst>
          </p:cNvPr>
          <p:cNvSpPr/>
          <p:nvPr userDrawn="1"/>
        </p:nvSpPr>
        <p:spPr>
          <a:xfrm>
            <a:off x="7277100" y="5672837"/>
            <a:ext cx="4667247" cy="6913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GB" sz="1700">
                <a:latin typeface="Arial" panose="020B0604020202020204" pitchFamily="34" charset="0"/>
                <a:cs typeface="Arial" panose="020B0604020202020204" pitchFamily="34" charset="0"/>
              </a:rPr>
              <a:t>Helpline 0300 100 0611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700" u="sng">
                <a:solidFill>
                  <a:schemeClr val="hlink"/>
                </a:solidFill>
                <a:cs typeface="Arial" panose="020B0604020202020204" pitchFamily="34" charset="0"/>
              </a:rPr>
              <a:t>www.slc.co.uk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DC8D317-8E9C-49FA-ACFC-2F1177399047}"/>
              </a:ext>
            </a:extLst>
          </p:cNvPr>
          <p:cNvSpPr/>
          <p:nvPr userDrawn="1"/>
        </p:nvSpPr>
        <p:spPr>
          <a:xfrm>
            <a:off x="-9330" y="0"/>
            <a:ext cx="4213154" cy="6858000"/>
          </a:xfrm>
          <a:prstGeom prst="rect">
            <a:avLst/>
          </a:prstGeom>
          <a:solidFill>
            <a:schemeClr val="bg1">
              <a:alpha val="26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47067C7-12DA-4CB9-A4A5-2972272522B1}"/>
              </a:ext>
            </a:extLst>
          </p:cNvPr>
          <p:cNvSpPr/>
          <p:nvPr userDrawn="1"/>
        </p:nvSpPr>
        <p:spPr>
          <a:xfrm>
            <a:off x="-6220" y="0"/>
            <a:ext cx="2981325" cy="6858000"/>
          </a:xfrm>
          <a:prstGeom prst="rect">
            <a:avLst/>
          </a:prstGeom>
          <a:solidFill>
            <a:schemeClr val="bg1">
              <a:lumMod val="85000"/>
              <a:alpha val="7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E5493CE5-9AD5-418F-970F-C8E3189B13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25385" y="2203439"/>
            <a:ext cx="5389634" cy="2451121"/>
          </a:xfrm>
          <a:noFill/>
          <a:effectLst>
            <a:outerShdw blurRad="50800" dist="50800" dir="5400000" sx="120000" sy="120000" algn="ctr" rotWithShape="0">
              <a:srgbClr val="000000">
                <a:alpha val="88000"/>
              </a:srgbClr>
            </a:outerShdw>
          </a:effectLst>
        </p:spPr>
        <p:txBody>
          <a:bodyPr>
            <a:noAutofit/>
          </a:bodyPr>
          <a:lstStyle>
            <a:lvl1pPr>
              <a:defRPr sz="6600" b="1" i="0" spc="30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GB"/>
              <a:t>Help </a:t>
            </a:r>
            <a:br>
              <a:rPr lang="en-GB"/>
            </a:br>
            <a:r>
              <a:rPr lang="en-GB"/>
              <a:t>and </a:t>
            </a:r>
            <a:br>
              <a:rPr lang="en-GB"/>
            </a:br>
            <a:r>
              <a:rPr lang="en-GB"/>
              <a:t>advice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96B43F1-23E2-AB49-A991-CF2663B5B70D}"/>
              </a:ext>
            </a:extLst>
          </p:cNvPr>
          <p:cNvGrpSpPr/>
          <p:nvPr userDrawn="1"/>
        </p:nvGrpSpPr>
        <p:grpSpPr>
          <a:xfrm>
            <a:off x="85982" y="6347016"/>
            <a:ext cx="1047231" cy="461523"/>
            <a:chOff x="743531" y="6426042"/>
            <a:chExt cx="1047231" cy="461523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02533125-0520-AD4C-86A3-988F26C1EDD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8319" y="6429992"/>
              <a:ext cx="207860" cy="207048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FF49031E-4BF4-0741-BD6A-AEB7F5ED35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1894" y="6430289"/>
              <a:ext cx="214300" cy="214300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2499E3CC-EF0D-CE47-A012-A699CADFF75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71909" y="6430289"/>
              <a:ext cx="214300" cy="214300"/>
            </a:xfrm>
            <a:prstGeom prst="rect">
              <a:avLst/>
            </a:prstGeom>
          </p:spPr>
        </p:pic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319F47C3-B829-7C4A-8323-16B0C2D97E1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01924" y="6426042"/>
              <a:ext cx="223946" cy="223946"/>
            </a:xfrm>
            <a:prstGeom prst="rect">
              <a:avLst/>
            </a:prstGeom>
          </p:spPr>
        </p:pic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E28B3FEE-54E0-4F41-859D-5181C66D8816}"/>
                </a:ext>
              </a:extLst>
            </p:cNvPr>
            <p:cNvSpPr txBox="1"/>
            <p:nvPr userDrawn="1"/>
          </p:nvSpPr>
          <p:spPr>
            <a:xfrm>
              <a:off x="743531" y="6610566"/>
              <a:ext cx="10472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>
                  <a:solidFill>
                    <a:srgbClr val="FFC000"/>
                  </a:solidFill>
                </a:rPr>
                <a:t>cipp.org.uk</a:t>
              </a:r>
            </a:p>
          </p:txBody>
        </p: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53F8AB97-7EA1-CE4D-B842-9602A00FBF6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28759" y="6668401"/>
              <a:ext cx="854869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5" name="Picture 54">
            <a:extLst>
              <a:ext uri="{FF2B5EF4-FFF2-40B4-BE49-F238E27FC236}">
                <a16:creationId xmlns:a16="http://schemas.microsoft.com/office/drawing/2014/main" id="{E6DBE873-40B4-FD45-B0FA-C9A28099437F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61639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IPP Contact">
    <p:bg>
      <p:bgPr>
        <a:blipFill dpi="0" rotWithShape="1">
          <a:blip r:embed="rId2" cstate="email">
            <a:alphaModFix amt="63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54">
            <a:extLst>
              <a:ext uri="{FF2B5EF4-FFF2-40B4-BE49-F238E27FC236}">
                <a16:creationId xmlns:a16="http://schemas.microsoft.com/office/drawing/2014/main" id="{048B7BFD-8805-450B-BB0F-C849F593829C}"/>
              </a:ext>
            </a:extLst>
          </p:cNvPr>
          <p:cNvSpPr/>
          <p:nvPr userDrawn="1"/>
        </p:nvSpPr>
        <p:spPr>
          <a:xfrm>
            <a:off x="3194463" y="422615"/>
            <a:ext cx="5632450" cy="3032912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5875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11132F6C-EB73-40E1-98CC-EBCCDF5DD349}"/>
              </a:ext>
            </a:extLst>
          </p:cNvPr>
          <p:cNvGrpSpPr/>
          <p:nvPr userDrawn="1"/>
        </p:nvGrpSpPr>
        <p:grpSpPr>
          <a:xfrm>
            <a:off x="3194463" y="154092"/>
            <a:ext cx="5632450" cy="268523"/>
            <a:chOff x="2866489" y="1098550"/>
            <a:chExt cx="5632450" cy="268523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A1B182E2-BBE8-46F6-A22B-9758A7CF2557}"/>
                </a:ext>
              </a:extLst>
            </p:cNvPr>
            <p:cNvSpPr/>
            <p:nvPr userDrawn="1"/>
          </p:nvSpPr>
          <p:spPr>
            <a:xfrm>
              <a:off x="2866489" y="1098550"/>
              <a:ext cx="5632450" cy="268523"/>
            </a:xfrm>
            <a:prstGeom prst="rect">
              <a:avLst/>
            </a:prstGeom>
            <a:solidFill>
              <a:srgbClr val="404040"/>
            </a:solidFill>
            <a:ln w="15875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C55AF9A4-420E-4A15-B72A-DAFBE43F8BC8}"/>
                </a:ext>
              </a:extLst>
            </p:cNvPr>
            <p:cNvSpPr/>
            <p:nvPr userDrawn="1"/>
          </p:nvSpPr>
          <p:spPr>
            <a:xfrm>
              <a:off x="3018235" y="1192057"/>
              <a:ext cx="81512" cy="8151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5CDC8F0C-B416-41D0-8C82-637B2315883B}"/>
                </a:ext>
              </a:extLst>
            </p:cNvPr>
            <p:cNvSpPr/>
            <p:nvPr userDrawn="1"/>
          </p:nvSpPr>
          <p:spPr>
            <a:xfrm>
              <a:off x="3146295" y="1192057"/>
              <a:ext cx="81512" cy="8151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8B33403B-D189-4665-94FF-8C09AFFF28BF}"/>
                </a:ext>
              </a:extLst>
            </p:cNvPr>
            <p:cNvSpPr/>
            <p:nvPr userDrawn="1"/>
          </p:nvSpPr>
          <p:spPr>
            <a:xfrm>
              <a:off x="3274356" y="1192057"/>
              <a:ext cx="81512" cy="81512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62" name="Rounded Rectangle 23">
              <a:extLst>
                <a:ext uri="{FF2B5EF4-FFF2-40B4-BE49-F238E27FC236}">
                  <a16:creationId xmlns:a16="http://schemas.microsoft.com/office/drawing/2014/main" id="{1C4C3064-7B83-4BF5-9824-71EDF4525726}"/>
                </a:ext>
              </a:extLst>
            </p:cNvPr>
            <p:cNvSpPr/>
            <p:nvPr userDrawn="1"/>
          </p:nvSpPr>
          <p:spPr>
            <a:xfrm>
              <a:off x="3594047" y="1141573"/>
              <a:ext cx="2641599" cy="18247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sz="600">
                  <a:solidFill>
                    <a:srgbClr val="070708"/>
                  </a:solidFill>
                  <a:latin typeface="Montserrat Hairline" panose="00000300000000000000" pitchFamily="50" charset="0"/>
                </a:rPr>
                <a:t>https://twitter.com/CIPP_UK</a:t>
              </a:r>
            </a:p>
          </p:txBody>
        </p:sp>
      </p:grp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A381B344-8BC9-4C56-8FEF-FFF7B86B074E}"/>
              </a:ext>
            </a:extLst>
          </p:cNvPr>
          <p:cNvSpPr/>
          <p:nvPr userDrawn="1"/>
        </p:nvSpPr>
        <p:spPr>
          <a:xfrm>
            <a:off x="2702456" y="3425588"/>
            <a:ext cx="6858000" cy="3429001"/>
          </a:xfrm>
          <a:custGeom>
            <a:avLst/>
            <a:gdLst>
              <a:gd name="connsiteX0" fmla="*/ 3429000 w 6858000"/>
              <a:gd name="connsiteY0" fmla="*/ 0 h 3429001"/>
              <a:gd name="connsiteX1" fmla="*/ 6858000 w 6858000"/>
              <a:gd name="connsiteY1" fmla="*/ 3429001 h 3429001"/>
              <a:gd name="connsiteX2" fmla="*/ 0 w 6858000"/>
              <a:gd name="connsiteY2" fmla="*/ 3429000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58000" h="3429001">
                <a:moveTo>
                  <a:pt x="3429000" y="0"/>
                </a:moveTo>
                <a:lnTo>
                  <a:pt x="6858000" y="3429001"/>
                </a:lnTo>
                <a:lnTo>
                  <a:pt x="0" y="3429000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76DFC2A-9D4F-4091-9B9A-BCA5F15C1D60}"/>
              </a:ext>
            </a:extLst>
          </p:cNvPr>
          <p:cNvSpPr/>
          <p:nvPr userDrawn="1"/>
        </p:nvSpPr>
        <p:spPr>
          <a:xfrm>
            <a:off x="-3969" y="3487343"/>
            <a:ext cx="12192000" cy="3370657"/>
          </a:xfrm>
          <a:prstGeom prst="rect">
            <a:avLst/>
          </a:prstGeom>
          <a:solidFill>
            <a:schemeClr val="accent1">
              <a:alpha val="7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85D5101-E781-4C0C-B752-D887BC2B4F83}"/>
              </a:ext>
            </a:extLst>
          </p:cNvPr>
          <p:cNvSpPr/>
          <p:nvPr userDrawn="1"/>
        </p:nvSpPr>
        <p:spPr>
          <a:xfrm>
            <a:off x="0" y="3425588"/>
            <a:ext cx="12192000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1FFD63ED-5749-4646-A4A4-657303868241}"/>
              </a:ext>
            </a:extLst>
          </p:cNvPr>
          <p:cNvGrpSpPr/>
          <p:nvPr userDrawn="1"/>
        </p:nvGrpSpPr>
        <p:grpSpPr>
          <a:xfrm>
            <a:off x="1257671" y="4687942"/>
            <a:ext cx="10225173" cy="1421132"/>
            <a:chOff x="983413" y="4794884"/>
            <a:chExt cx="10225173" cy="1247775"/>
          </a:xfrm>
        </p:grpSpPr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BCB3A66B-133F-4248-87EA-520EBE801118}"/>
                </a:ext>
              </a:extLst>
            </p:cNvPr>
            <p:cNvSpPr/>
            <p:nvPr/>
          </p:nvSpPr>
          <p:spPr>
            <a:xfrm>
              <a:off x="983413" y="4794884"/>
              <a:ext cx="10225173" cy="1247775"/>
            </a:xfrm>
            <a:prstGeom prst="roundRect">
              <a:avLst>
                <a:gd name="adj" fmla="val 1277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1155700" dist="584200" dir="2700000" sx="97000" sy="97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A6ABB0B4-D35D-4A28-8BFA-AFD8157C1E3F}"/>
                </a:ext>
              </a:extLst>
            </p:cNvPr>
            <p:cNvCxnSpPr/>
            <p:nvPr/>
          </p:nvCxnSpPr>
          <p:spPr>
            <a:xfrm>
              <a:off x="3540218" y="5002940"/>
              <a:ext cx="0" cy="831663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F9DF6A1B-426E-4E04-B8BB-592C8A60B802}"/>
                </a:ext>
              </a:extLst>
            </p:cNvPr>
            <p:cNvCxnSpPr/>
            <p:nvPr/>
          </p:nvCxnSpPr>
          <p:spPr>
            <a:xfrm>
              <a:off x="6077678" y="5002940"/>
              <a:ext cx="0" cy="831663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TextBox 72">
            <a:extLst>
              <a:ext uri="{FF2B5EF4-FFF2-40B4-BE49-F238E27FC236}">
                <a16:creationId xmlns:a16="http://schemas.microsoft.com/office/drawing/2014/main" id="{1BA9C355-30C8-4FE5-922C-FA0644834FEF}"/>
              </a:ext>
            </a:extLst>
          </p:cNvPr>
          <p:cNvSpPr txBox="1"/>
          <p:nvPr/>
        </p:nvSpPr>
        <p:spPr>
          <a:xfrm>
            <a:off x="1342417" y="4896563"/>
            <a:ext cx="2364389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baseline="30000" dirty="0">
                <a:solidFill>
                  <a:schemeClr val="bg1">
                    <a:lumMod val="95000"/>
                  </a:schemeClr>
                </a:solidFill>
                <a:latin typeface="+mn-lt"/>
              </a:rPr>
              <a:t>CIPP Advisory Service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aseline="30000" dirty="0">
                <a:solidFill>
                  <a:schemeClr val="bg1">
                    <a:lumMod val="95000"/>
                  </a:schemeClr>
                </a:solidFill>
                <a:latin typeface="+mn-lt"/>
              </a:rPr>
              <a:t>0121 712 1099 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baseline="30000" dirty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advisory.service@cipp.org.uk</a:t>
            </a:r>
            <a:endParaRPr lang="en-US" sz="1800" b="1" baseline="30000" dirty="0">
              <a:solidFill>
                <a:schemeClr val="accent2">
                  <a:lumMod val="40000"/>
                  <a:lumOff val="60000"/>
                </a:schemeClr>
              </a:solidFill>
              <a:latin typeface="+mn-lt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baseline="30000" dirty="0">
                <a:solidFill>
                  <a:schemeClr val="bg1">
                    <a:lumMod val="95000"/>
                  </a:schemeClr>
                </a:solidFill>
                <a:latin typeface="+mn-lt"/>
              </a:rPr>
              <a:t>Live chat also available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D7B281DC-9D4B-4267-AABE-035D2DBD0EA0}"/>
              </a:ext>
            </a:extLst>
          </p:cNvPr>
          <p:cNvSpPr txBox="1"/>
          <p:nvPr/>
        </p:nvSpPr>
        <p:spPr>
          <a:xfrm>
            <a:off x="6439305" y="4820653"/>
            <a:ext cx="4937902" cy="106618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l" defTabSz="914400" rtl="0" eaLnBrk="1" latinLnBrk="0" hangingPunct="1">
              <a:lnSpc>
                <a:spcPct val="150000"/>
              </a:lnSpc>
            </a:pPr>
            <a:r>
              <a:rPr lang="en-US" sz="2200" b="1" kern="1200" baseline="300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rPr>
              <a:t>Policy Team’s ‘Payroll: need to know’</a:t>
            </a:r>
          </a:p>
          <a:p>
            <a:pPr marL="0" algn="l" defTabSz="914400" rtl="0" eaLnBrk="1" latinLnBrk="0" hangingPunct="1">
              <a:lnSpc>
                <a:spcPct val="150000"/>
              </a:lnSpc>
            </a:pPr>
            <a:r>
              <a:rPr lang="en-US" sz="2200" u="sng" kern="1200" baseline="3000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https://www.cipp.org.uk/my-cipp/policy-hub/payroll-need-to-know.html</a:t>
            </a:r>
            <a:r>
              <a:rPr lang="en-US" sz="2200" u="sng" kern="1200" baseline="3000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8E16806E-A68B-4E03-894E-E10BE9B81805}"/>
              </a:ext>
            </a:extLst>
          </p:cNvPr>
          <p:cNvSpPr txBox="1"/>
          <p:nvPr userDrawn="1"/>
        </p:nvSpPr>
        <p:spPr>
          <a:xfrm>
            <a:off x="3922147" y="4814326"/>
            <a:ext cx="2346432" cy="7853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ctr" defTabSz="914400" rtl="0" eaLnBrk="1" latinLnBrk="0" hangingPunct="1">
              <a:lnSpc>
                <a:spcPct val="150000"/>
              </a:lnSpc>
            </a:pPr>
            <a:r>
              <a:rPr lang="en-US" sz="2400" b="1" kern="1200" baseline="300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rPr>
              <a:t>Policy Hub resources</a:t>
            </a:r>
          </a:p>
          <a:p>
            <a:pPr marL="0" algn="ctr" defTabSz="914400" rtl="0" eaLnBrk="1" latinLnBrk="0" hangingPunct="1">
              <a:lnSpc>
                <a:spcPct val="150000"/>
              </a:lnSpc>
            </a:pPr>
            <a:r>
              <a:rPr lang="en-US" sz="2400" u="sng" kern="1200" baseline="3000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www.cipp.org.uk</a:t>
            </a:r>
            <a:r>
              <a:rPr lang="en-US" sz="2400" u="sng" kern="1200" baseline="3000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t> </a:t>
            </a:r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F7C54155-C298-457F-AF26-F0FFDB288979}"/>
              </a:ext>
            </a:extLst>
          </p:cNvPr>
          <p:cNvGrpSpPr/>
          <p:nvPr userDrawn="1"/>
        </p:nvGrpSpPr>
        <p:grpSpPr>
          <a:xfrm>
            <a:off x="936312" y="5955925"/>
            <a:ext cx="3335336" cy="514352"/>
            <a:chOff x="966573" y="5955925"/>
            <a:chExt cx="3335336" cy="514351"/>
          </a:xfrm>
        </p:grpSpPr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0A200BDB-B7D6-481E-ACA9-7B4C67AF6AA5}"/>
                </a:ext>
              </a:extLst>
            </p:cNvPr>
            <p:cNvSpPr/>
            <p:nvPr/>
          </p:nvSpPr>
          <p:spPr>
            <a:xfrm>
              <a:off x="966573" y="5955926"/>
              <a:ext cx="3078162" cy="5143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20700" dist="38100" dir="5400000" sx="112000" sy="112000" algn="t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ller Light" panose="02000503000000020004" pitchFamily="2" charset="0"/>
                </a:rPr>
                <a:t>CIPP members only</a:t>
              </a:r>
              <a:endParaRPr lang="id-ID" b="1">
                <a:solidFill>
                  <a:schemeClr val="tx1">
                    <a:lumMod val="75000"/>
                    <a:lumOff val="25000"/>
                  </a:schemeClr>
                </a:solidFill>
                <a:latin typeface="Aller Bold" panose="02000803040000020004" pitchFamily="2" charset="0"/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BE5C6D6F-CE2E-4117-AB59-1D8C3A6126D5}"/>
                </a:ext>
              </a:extLst>
            </p:cNvPr>
            <p:cNvSpPr/>
            <p:nvPr/>
          </p:nvSpPr>
          <p:spPr>
            <a:xfrm rot="5400000" flipH="1">
              <a:off x="3916147" y="6084512"/>
              <a:ext cx="514350" cy="257175"/>
            </a:xfrm>
            <a:custGeom>
              <a:avLst/>
              <a:gdLst>
                <a:gd name="connsiteX0" fmla="*/ 0 w 882650"/>
                <a:gd name="connsiteY0" fmla="*/ 0 h 441325"/>
                <a:gd name="connsiteX1" fmla="*/ 0 w 882650"/>
                <a:gd name="connsiteY1" fmla="*/ 441325 h 441325"/>
                <a:gd name="connsiteX2" fmla="*/ 441325 w 882650"/>
                <a:gd name="connsiteY2" fmla="*/ 441325 h 441325"/>
                <a:gd name="connsiteX3" fmla="*/ 882650 w 882650"/>
                <a:gd name="connsiteY3" fmla="*/ 0 h 441325"/>
                <a:gd name="connsiteX4" fmla="*/ 441325 w 882650"/>
                <a:gd name="connsiteY4" fmla="*/ 441325 h 441325"/>
                <a:gd name="connsiteX5" fmla="*/ 882650 w 882650"/>
                <a:gd name="connsiteY5" fmla="*/ 441325 h 441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82650" h="441325">
                  <a:moveTo>
                    <a:pt x="0" y="0"/>
                  </a:moveTo>
                  <a:lnTo>
                    <a:pt x="0" y="441325"/>
                  </a:lnTo>
                  <a:lnTo>
                    <a:pt x="441325" y="441325"/>
                  </a:lnTo>
                  <a:close/>
                  <a:moveTo>
                    <a:pt x="882650" y="0"/>
                  </a:moveTo>
                  <a:lnTo>
                    <a:pt x="441325" y="441325"/>
                  </a:lnTo>
                  <a:lnTo>
                    <a:pt x="882650" y="4413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114" name="Right Triangle 113">
            <a:extLst>
              <a:ext uri="{FF2B5EF4-FFF2-40B4-BE49-F238E27FC236}">
                <a16:creationId xmlns:a16="http://schemas.microsoft.com/office/drawing/2014/main" id="{8D96B05D-504D-4822-B9EA-A5D86AE6FF14}"/>
              </a:ext>
            </a:extLst>
          </p:cNvPr>
          <p:cNvSpPr/>
          <p:nvPr userDrawn="1"/>
        </p:nvSpPr>
        <p:spPr>
          <a:xfrm flipH="1">
            <a:off x="922507" y="5622550"/>
            <a:ext cx="333375" cy="333375"/>
          </a:xfrm>
          <a:prstGeom prst="rt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C22BC7D5-525A-4132-B732-77651485C87A}"/>
              </a:ext>
            </a:extLst>
          </p:cNvPr>
          <p:cNvGrpSpPr/>
          <p:nvPr userDrawn="1"/>
        </p:nvGrpSpPr>
        <p:grpSpPr>
          <a:xfrm>
            <a:off x="1477714" y="1519971"/>
            <a:ext cx="3661833" cy="2308314"/>
            <a:chOff x="4550833" y="1365986"/>
            <a:chExt cx="3661833" cy="2308314"/>
          </a:xfrm>
        </p:grpSpPr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F9D435F7-94CE-4D60-91B1-4D0BB5C96645}"/>
                </a:ext>
              </a:extLst>
            </p:cNvPr>
            <p:cNvGrpSpPr/>
            <p:nvPr userDrawn="1"/>
          </p:nvGrpSpPr>
          <p:grpSpPr>
            <a:xfrm>
              <a:off x="4550833" y="1365986"/>
              <a:ext cx="3661833" cy="237162"/>
              <a:chOff x="3179886" y="2083564"/>
              <a:chExt cx="5702858" cy="369350"/>
            </a:xfrm>
            <a:effectLst/>
          </p:grpSpPr>
          <p:grpSp>
            <p:nvGrpSpPr>
              <p:cNvPr id="66" name="Group 65">
                <a:extLst>
                  <a:ext uri="{FF2B5EF4-FFF2-40B4-BE49-F238E27FC236}">
                    <a16:creationId xmlns:a16="http://schemas.microsoft.com/office/drawing/2014/main" id="{BEC8F11B-938A-4EDA-9AED-E129A1D1735E}"/>
                  </a:ext>
                </a:extLst>
              </p:cNvPr>
              <p:cNvGrpSpPr/>
              <p:nvPr/>
            </p:nvGrpSpPr>
            <p:grpSpPr>
              <a:xfrm>
                <a:off x="3179886" y="2083564"/>
                <a:ext cx="5702858" cy="369350"/>
                <a:chOff x="3179886" y="2083564"/>
                <a:chExt cx="5702858" cy="369350"/>
              </a:xfrm>
            </p:grpSpPr>
            <p:sp>
              <p:nvSpPr>
                <p:cNvPr id="72" name="Round Same Side Corner Rectangle 1">
                  <a:extLst>
                    <a:ext uri="{FF2B5EF4-FFF2-40B4-BE49-F238E27FC236}">
                      <a16:creationId xmlns:a16="http://schemas.microsoft.com/office/drawing/2014/main" id="{96804EA8-1964-4E0D-B49E-FCA076CCD067}"/>
                    </a:ext>
                  </a:extLst>
                </p:cNvPr>
                <p:cNvSpPr/>
                <p:nvPr/>
              </p:nvSpPr>
              <p:spPr>
                <a:xfrm>
                  <a:off x="3179886" y="2083564"/>
                  <a:ext cx="5702858" cy="369350"/>
                </a:xfrm>
                <a:prstGeom prst="round2SameRect">
                  <a:avLst>
                    <a:gd name="adj1" fmla="val 14928"/>
                    <a:gd name="adj2" fmla="val 0"/>
                  </a:avLst>
                </a:prstGeom>
                <a:solidFill>
                  <a:schemeClr val="tx1">
                    <a:lumMod val="75000"/>
                    <a:lumOff val="25000"/>
                  </a:schemeClr>
                </a:solidFill>
                <a:ln w="15875">
                  <a:solidFill>
                    <a:srgbClr val="40404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/>
                </a:p>
              </p:txBody>
            </p:sp>
            <p:grpSp>
              <p:nvGrpSpPr>
                <p:cNvPr id="74" name="Group 73">
                  <a:extLst>
                    <a:ext uri="{FF2B5EF4-FFF2-40B4-BE49-F238E27FC236}">
                      <a16:creationId xmlns:a16="http://schemas.microsoft.com/office/drawing/2014/main" id="{BB24E73D-DEED-49A1-A366-8E3875512805}"/>
                    </a:ext>
                  </a:extLst>
                </p:cNvPr>
                <p:cNvGrpSpPr/>
                <p:nvPr/>
              </p:nvGrpSpPr>
              <p:grpSpPr>
                <a:xfrm>
                  <a:off x="3382010" y="2233949"/>
                  <a:ext cx="341854" cy="82531"/>
                  <a:chOff x="3382010" y="2233949"/>
                  <a:chExt cx="341854" cy="82531"/>
                </a:xfrm>
              </p:grpSpPr>
              <p:sp>
                <p:nvSpPr>
                  <p:cNvPr id="75" name="Oval 74">
                    <a:extLst>
                      <a:ext uri="{FF2B5EF4-FFF2-40B4-BE49-F238E27FC236}">
                        <a16:creationId xmlns:a16="http://schemas.microsoft.com/office/drawing/2014/main" id="{5AE89811-0784-4A9B-BAE7-E3475FA7231F}"/>
                      </a:ext>
                    </a:extLst>
                  </p:cNvPr>
                  <p:cNvSpPr/>
                  <p:nvPr/>
                </p:nvSpPr>
                <p:spPr>
                  <a:xfrm>
                    <a:off x="3382010" y="2233949"/>
                    <a:ext cx="82531" cy="82531"/>
                  </a:xfrm>
                  <a:prstGeom prst="ellipse">
                    <a:avLst/>
                  </a:prstGeom>
                  <a:solidFill>
                    <a:srgbClr val="FF0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/>
                  </a:p>
                </p:txBody>
              </p:sp>
              <p:sp>
                <p:nvSpPr>
                  <p:cNvPr id="77" name="Oval 76">
                    <a:extLst>
                      <a:ext uri="{FF2B5EF4-FFF2-40B4-BE49-F238E27FC236}">
                        <a16:creationId xmlns:a16="http://schemas.microsoft.com/office/drawing/2014/main" id="{FD9451EE-3DCB-441D-949C-AD43866C130C}"/>
                      </a:ext>
                    </a:extLst>
                  </p:cNvPr>
                  <p:cNvSpPr/>
                  <p:nvPr/>
                </p:nvSpPr>
                <p:spPr>
                  <a:xfrm>
                    <a:off x="3511671" y="2233949"/>
                    <a:ext cx="82531" cy="82531"/>
                  </a:xfrm>
                  <a:prstGeom prst="ellipse">
                    <a:avLst/>
                  </a:prstGeom>
                  <a:solidFill>
                    <a:srgbClr val="FFC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/>
                  </a:p>
                </p:txBody>
              </p:sp>
              <p:sp>
                <p:nvSpPr>
                  <p:cNvPr id="79" name="Oval 78">
                    <a:extLst>
                      <a:ext uri="{FF2B5EF4-FFF2-40B4-BE49-F238E27FC236}">
                        <a16:creationId xmlns:a16="http://schemas.microsoft.com/office/drawing/2014/main" id="{794F5D51-5193-4B93-9DD3-032CC9FDFCD8}"/>
                      </a:ext>
                    </a:extLst>
                  </p:cNvPr>
                  <p:cNvSpPr/>
                  <p:nvPr/>
                </p:nvSpPr>
                <p:spPr>
                  <a:xfrm>
                    <a:off x="3641333" y="2233949"/>
                    <a:ext cx="82531" cy="82531"/>
                  </a:xfrm>
                  <a:prstGeom prst="ellipse">
                    <a:avLst/>
                  </a:prstGeom>
                  <a:solidFill>
                    <a:srgbClr val="92D05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/>
                  </a:p>
                </p:txBody>
              </p:sp>
            </p:grpSp>
          </p:grpSp>
          <p:sp>
            <p:nvSpPr>
              <p:cNvPr id="71" name="Rounded Rectangle 23">
                <a:extLst>
                  <a:ext uri="{FF2B5EF4-FFF2-40B4-BE49-F238E27FC236}">
                    <a16:creationId xmlns:a16="http://schemas.microsoft.com/office/drawing/2014/main" id="{017216B2-897B-4CEC-911C-2CA565EAB48A}"/>
                  </a:ext>
                </a:extLst>
              </p:cNvPr>
              <p:cNvSpPr/>
              <p:nvPr/>
            </p:nvSpPr>
            <p:spPr>
              <a:xfrm>
                <a:off x="3965020" y="2182834"/>
                <a:ext cx="2674620" cy="184759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600">
                    <a:solidFill>
                      <a:srgbClr val="070708"/>
                    </a:solidFill>
                    <a:latin typeface="Montserrat Hairline" panose="00000300000000000000" pitchFamily="50" charset="0"/>
                  </a:rPr>
                  <a:t>https://www.cipp.org.uk</a:t>
                </a:r>
              </a:p>
            </p:txBody>
          </p:sp>
        </p:grp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18E93F14-A20E-4D15-8CE6-55001484D3E7}"/>
                </a:ext>
              </a:extLst>
            </p:cNvPr>
            <p:cNvSpPr/>
            <p:nvPr userDrawn="1"/>
          </p:nvSpPr>
          <p:spPr>
            <a:xfrm>
              <a:off x="4550833" y="1603148"/>
              <a:ext cx="3661833" cy="2071152"/>
            </a:xfrm>
            <a:prstGeom prst="rect">
              <a:avLst/>
            </a:prstGeom>
            <a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5875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7729C690-8A74-425B-AA0B-D0F302F22AF7}"/>
              </a:ext>
            </a:extLst>
          </p:cNvPr>
          <p:cNvGrpSpPr/>
          <p:nvPr userDrawn="1"/>
        </p:nvGrpSpPr>
        <p:grpSpPr>
          <a:xfrm>
            <a:off x="7265667" y="1958493"/>
            <a:ext cx="3567641" cy="2237314"/>
            <a:chOff x="5881161" y="2548998"/>
            <a:chExt cx="3567641" cy="2237314"/>
          </a:xfrm>
        </p:grpSpPr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38CC4282-10E0-4CFF-8FAC-C8B4CE8B7E92}"/>
                </a:ext>
              </a:extLst>
            </p:cNvPr>
            <p:cNvGrpSpPr/>
            <p:nvPr userDrawn="1"/>
          </p:nvGrpSpPr>
          <p:grpSpPr>
            <a:xfrm>
              <a:off x="5881161" y="2548998"/>
              <a:ext cx="3567641" cy="231062"/>
              <a:chOff x="5881161" y="2548998"/>
              <a:chExt cx="3567641" cy="231062"/>
            </a:xfrm>
          </p:grpSpPr>
          <p:sp>
            <p:nvSpPr>
              <p:cNvPr id="97" name="Round Same Side Corner Rectangle 1">
                <a:extLst>
                  <a:ext uri="{FF2B5EF4-FFF2-40B4-BE49-F238E27FC236}">
                    <a16:creationId xmlns:a16="http://schemas.microsoft.com/office/drawing/2014/main" id="{DD5D5476-3E22-4FC0-8E9B-A27B134EEE27}"/>
                  </a:ext>
                </a:extLst>
              </p:cNvPr>
              <p:cNvSpPr/>
              <p:nvPr/>
            </p:nvSpPr>
            <p:spPr>
              <a:xfrm>
                <a:off x="5881161" y="2548998"/>
                <a:ext cx="3567641" cy="231062"/>
              </a:xfrm>
              <a:prstGeom prst="round2SameRect">
                <a:avLst>
                  <a:gd name="adj1" fmla="val 14928"/>
                  <a:gd name="adj2" fmla="val 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 w="15875">
                <a:solidFill>
                  <a:srgbClr val="40404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grpSp>
            <p:nvGrpSpPr>
              <p:cNvPr id="98" name="Group 97">
                <a:extLst>
                  <a:ext uri="{FF2B5EF4-FFF2-40B4-BE49-F238E27FC236}">
                    <a16:creationId xmlns:a16="http://schemas.microsoft.com/office/drawing/2014/main" id="{C3FD0602-18BD-46A9-BBAC-2C48C122272E}"/>
                  </a:ext>
                </a:extLst>
              </p:cNvPr>
              <p:cNvGrpSpPr/>
              <p:nvPr/>
            </p:nvGrpSpPr>
            <p:grpSpPr>
              <a:xfrm>
                <a:off x="6007607" y="2643077"/>
                <a:ext cx="213860" cy="51631"/>
                <a:chOff x="3382010" y="2233949"/>
                <a:chExt cx="341854" cy="82531"/>
              </a:xfrm>
            </p:grpSpPr>
            <p:sp>
              <p:nvSpPr>
                <p:cNvPr id="100" name="Oval 99">
                  <a:extLst>
                    <a:ext uri="{FF2B5EF4-FFF2-40B4-BE49-F238E27FC236}">
                      <a16:creationId xmlns:a16="http://schemas.microsoft.com/office/drawing/2014/main" id="{C4ACE3E2-D016-469E-B7B0-F8302BAB66F8}"/>
                    </a:ext>
                  </a:extLst>
                </p:cNvPr>
                <p:cNvSpPr/>
                <p:nvPr/>
              </p:nvSpPr>
              <p:spPr>
                <a:xfrm>
                  <a:off x="3382010" y="2233949"/>
                  <a:ext cx="82531" cy="82531"/>
                </a:xfrm>
                <a:prstGeom prst="ellipse">
                  <a:avLst/>
                </a:prstGeom>
                <a:solidFill>
                  <a:srgbClr val="FF0000"/>
                </a:solidFill>
                <a:ln w="15875">
                  <a:solidFill>
                    <a:srgbClr val="40404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101" name="Oval 100">
                  <a:extLst>
                    <a:ext uri="{FF2B5EF4-FFF2-40B4-BE49-F238E27FC236}">
                      <a16:creationId xmlns:a16="http://schemas.microsoft.com/office/drawing/2014/main" id="{E308FDAF-9D1D-4215-BD8F-47626E32648B}"/>
                    </a:ext>
                  </a:extLst>
                </p:cNvPr>
                <p:cNvSpPr/>
                <p:nvPr/>
              </p:nvSpPr>
              <p:spPr>
                <a:xfrm>
                  <a:off x="3511671" y="2233949"/>
                  <a:ext cx="82531" cy="82531"/>
                </a:xfrm>
                <a:prstGeom prst="ellipse">
                  <a:avLst/>
                </a:prstGeom>
                <a:solidFill>
                  <a:srgbClr val="FFC000"/>
                </a:solidFill>
                <a:ln w="15875">
                  <a:solidFill>
                    <a:srgbClr val="40404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102" name="Oval 101">
                  <a:extLst>
                    <a:ext uri="{FF2B5EF4-FFF2-40B4-BE49-F238E27FC236}">
                      <a16:creationId xmlns:a16="http://schemas.microsoft.com/office/drawing/2014/main" id="{5B44F981-4370-44F5-B3D4-F85524E22DE0}"/>
                    </a:ext>
                  </a:extLst>
                </p:cNvPr>
                <p:cNvSpPr/>
                <p:nvPr/>
              </p:nvSpPr>
              <p:spPr>
                <a:xfrm>
                  <a:off x="3641333" y="2233949"/>
                  <a:ext cx="82531" cy="82531"/>
                </a:xfrm>
                <a:prstGeom prst="ellipse">
                  <a:avLst/>
                </a:prstGeom>
                <a:solidFill>
                  <a:srgbClr val="92D050"/>
                </a:solidFill>
                <a:ln w="15875">
                  <a:solidFill>
                    <a:srgbClr val="40404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/>
                </a:p>
              </p:txBody>
            </p:sp>
          </p:grpSp>
          <p:sp>
            <p:nvSpPr>
              <p:cNvPr id="99" name="Rounded Rectangle 23">
                <a:extLst>
                  <a:ext uri="{FF2B5EF4-FFF2-40B4-BE49-F238E27FC236}">
                    <a16:creationId xmlns:a16="http://schemas.microsoft.com/office/drawing/2014/main" id="{C667F43F-58E2-47C2-ABA5-2E4377A73E74}"/>
                  </a:ext>
                </a:extLst>
              </p:cNvPr>
              <p:cNvSpPr/>
              <p:nvPr/>
            </p:nvSpPr>
            <p:spPr>
              <a:xfrm>
                <a:off x="6372332" y="2611100"/>
                <a:ext cx="1673211" cy="115584"/>
              </a:xfrm>
              <a:prstGeom prst="roundRect">
                <a:avLst/>
              </a:prstGeom>
              <a:solidFill>
                <a:schemeClr val="bg1"/>
              </a:solidFill>
              <a:ln w="15875">
                <a:solidFill>
                  <a:srgbClr val="40404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600">
                    <a:solidFill>
                      <a:srgbClr val="070708"/>
                    </a:solidFill>
                    <a:latin typeface="Montserrat Hairline" panose="00000300000000000000" pitchFamily="50" charset="0"/>
                  </a:rPr>
                  <a:t>https://www.cipp.org.uk</a:t>
                </a:r>
              </a:p>
            </p:txBody>
          </p:sp>
        </p:grp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233C626B-574C-48E4-A0EC-98E658B3C1D7}"/>
                </a:ext>
              </a:extLst>
            </p:cNvPr>
            <p:cNvSpPr/>
            <p:nvPr/>
          </p:nvSpPr>
          <p:spPr>
            <a:xfrm>
              <a:off x="5881161" y="2780060"/>
              <a:ext cx="3567641" cy="2006252"/>
            </a:xfrm>
            <a:prstGeom prst="rect">
              <a:avLst/>
            </a:prstGeom>
            <a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5875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AEE665A3-0807-4349-A122-8BF8A6C8CBD1}"/>
              </a:ext>
            </a:extLst>
          </p:cNvPr>
          <p:cNvGrpSpPr/>
          <p:nvPr userDrawn="1"/>
        </p:nvGrpSpPr>
        <p:grpSpPr>
          <a:xfrm>
            <a:off x="9700123" y="187579"/>
            <a:ext cx="2266370" cy="1984824"/>
            <a:chOff x="9700123" y="187579"/>
            <a:chExt cx="2266370" cy="1984824"/>
          </a:xfrm>
        </p:grpSpPr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B242774B-3602-444C-B58B-27FF99A54849}"/>
                </a:ext>
              </a:extLst>
            </p:cNvPr>
            <p:cNvGrpSpPr/>
            <p:nvPr userDrawn="1"/>
          </p:nvGrpSpPr>
          <p:grpSpPr>
            <a:xfrm rot="6424869">
              <a:off x="9840896" y="46806"/>
              <a:ext cx="1984824" cy="2266370"/>
              <a:chOff x="4781414" y="981471"/>
              <a:chExt cx="2382175" cy="2287883"/>
            </a:xfrm>
            <a:solidFill>
              <a:srgbClr val="FFC000"/>
            </a:solidFill>
          </p:grpSpPr>
          <p:sp>
            <p:nvSpPr>
              <p:cNvPr id="123" name="Speech Bubble: Oval 122">
                <a:extLst>
                  <a:ext uri="{FF2B5EF4-FFF2-40B4-BE49-F238E27FC236}">
                    <a16:creationId xmlns:a16="http://schemas.microsoft.com/office/drawing/2014/main" id="{E3457AD3-5066-4ADF-9B18-694E9674840F}"/>
                  </a:ext>
                </a:extLst>
              </p:cNvPr>
              <p:cNvSpPr/>
              <p:nvPr/>
            </p:nvSpPr>
            <p:spPr>
              <a:xfrm rot="19800000" flipH="1">
                <a:off x="4781414" y="981471"/>
                <a:ext cx="2382175" cy="2287883"/>
              </a:xfrm>
              <a:prstGeom prst="wedgeEllipseCallou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Speech Bubble: Oval 123">
                <a:extLst>
                  <a:ext uri="{FF2B5EF4-FFF2-40B4-BE49-F238E27FC236}">
                    <a16:creationId xmlns:a16="http://schemas.microsoft.com/office/drawing/2014/main" id="{A9ACB401-E48D-4088-9604-1737978D2EE4}"/>
                  </a:ext>
                </a:extLst>
              </p:cNvPr>
              <p:cNvSpPr/>
              <p:nvPr/>
            </p:nvSpPr>
            <p:spPr>
              <a:xfrm rot="19800000" flipH="1">
                <a:off x="4909146" y="1100256"/>
                <a:ext cx="2122151" cy="2038151"/>
              </a:xfrm>
              <a:prstGeom prst="wedgeEllipseCallout">
                <a:avLst/>
              </a:prstGeom>
              <a:grpFill/>
              <a:ln>
                <a:solidFill>
                  <a:schemeClr val="bg1">
                    <a:alpha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BFF18C73-51E6-4691-AD2A-053A3CCB5BCA}"/>
                </a:ext>
              </a:extLst>
            </p:cNvPr>
            <p:cNvSpPr/>
            <p:nvPr userDrawn="1"/>
          </p:nvSpPr>
          <p:spPr>
            <a:xfrm rot="19595062">
              <a:off x="9760254" y="611706"/>
              <a:ext cx="1941779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2800" b="1">
                  <a:solidFill>
                    <a:schemeClr val="bg1"/>
                  </a:solidFill>
                  <a:latin typeface="+mn-lt"/>
                </a:rPr>
                <a:t>Follow us </a:t>
              </a:r>
            </a:p>
            <a:p>
              <a:pPr algn="ctr"/>
              <a:r>
                <a:rPr lang="en-GB" sz="2800" b="1">
                  <a:solidFill>
                    <a:schemeClr val="bg1"/>
                  </a:solidFill>
                  <a:latin typeface="+mn-lt"/>
                </a:rPr>
                <a:t>on</a:t>
              </a:r>
              <a:endParaRPr lang="id-ID" sz="2800" b="1">
                <a:solidFill>
                  <a:schemeClr val="bg1"/>
                </a:solidFill>
                <a:latin typeface="+mn-lt"/>
              </a:endParaRPr>
            </a:p>
          </p:txBody>
        </p:sp>
        <p:pic>
          <p:nvPicPr>
            <p:cNvPr id="119" name="Picture 118">
              <a:extLst>
                <a:ext uri="{FF2B5EF4-FFF2-40B4-BE49-F238E27FC236}">
                  <a16:creationId xmlns:a16="http://schemas.microsoft.com/office/drawing/2014/main" id="{CDCDAFA2-8E33-4C55-BE21-E4DD1BD24AE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9656656">
              <a:off x="10542373" y="1688953"/>
              <a:ext cx="309164" cy="307956"/>
            </a:xfrm>
            <a:prstGeom prst="rect">
              <a:avLst/>
            </a:prstGeom>
          </p:spPr>
        </p:pic>
        <p:pic>
          <p:nvPicPr>
            <p:cNvPr id="120" name="Picture 119">
              <a:extLst>
                <a:ext uri="{FF2B5EF4-FFF2-40B4-BE49-F238E27FC236}">
                  <a16:creationId xmlns:a16="http://schemas.microsoft.com/office/drawing/2014/main" id="{5005C7B7-A659-4CAF-B8E0-3E453A9CD6D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796668">
              <a:off x="10798905" y="1480322"/>
              <a:ext cx="360590" cy="360590"/>
            </a:xfrm>
            <a:prstGeom prst="rect">
              <a:avLst/>
            </a:prstGeom>
          </p:spPr>
        </p:pic>
        <p:pic>
          <p:nvPicPr>
            <p:cNvPr id="121" name="Picture 120">
              <a:extLst>
                <a:ext uri="{FF2B5EF4-FFF2-40B4-BE49-F238E27FC236}">
                  <a16:creationId xmlns:a16="http://schemas.microsoft.com/office/drawing/2014/main" id="{FA1A037F-584F-4F67-B49A-B462071A83D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844857">
              <a:off x="11084329" y="1287615"/>
              <a:ext cx="368591" cy="368591"/>
            </a:xfrm>
            <a:prstGeom prst="rect">
              <a:avLst/>
            </a:prstGeom>
          </p:spPr>
        </p:pic>
        <p:pic>
          <p:nvPicPr>
            <p:cNvPr id="122" name="Picture 121">
              <a:extLst>
                <a:ext uri="{FF2B5EF4-FFF2-40B4-BE49-F238E27FC236}">
                  <a16:creationId xmlns:a16="http://schemas.microsoft.com/office/drawing/2014/main" id="{C1BBF8B4-18EB-4846-A746-426380F9B8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842062">
              <a:off x="11376724" y="1092433"/>
              <a:ext cx="362098" cy="3620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417053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slid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2752725" y="0"/>
            <a:ext cx="9439277" cy="6787245"/>
          </a:xfrm>
          <a:custGeom>
            <a:avLst/>
            <a:gdLst>
              <a:gd name="connsiteX0" fmla="*/ 0 w 9282655"/>
              <a:gd name="connsiteY0" fmla="*/ 0 h 6787244"/>
              <a:gd name="connsiteX1" fmla="*/ 9282655 w 9282655"/>
              <a:gd name="connsiteY1" fmla="*/ 0 h 6787244"/>
              <a:gd name="connsiteX2" fmla="*/ 9282655 w 9282655"/>
              <a:gd name="connsiteY2" fmla="*/ 4291831 h 6787244"/>
              <a:gd name="connsiteX3" fmla="*/ 6787243 w 9282655"/>
              <a:gd name="connsiteY3" fmla="*/ 6787244 h 6787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82655" h="6787244">
                <a:moveTo>
                  <a:pt x="0" y="0"/>
                </a:moveTo>
                <a:lnTo>
                  <a:pt x="9282655" y="0"/>
                </a:lnTo>
                <a:lnTo>
                  <a:pt x="9282655" y="4291831"/>
                </a:lnTo>
                <a:lnTo>
                  <a:pt x="6787243" y="6787244"/>
                </a:ln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/>
            </a:solidFill>
          </a:ln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1" name="Freeform: Shape 10"/>
          <p:cNvSpPr/>
          <p:nvPr userDrawn="1"/>
        </p:nvSpPr>
        <p:spPr>
          <a:xfrm>
            <a:off x="0" y="2774354"/>
            <a:ext cx="9535885" cy="4102100"/>
          </a:xfrm>
          <a:custGeom>
            <a:avLst/>
            <a:gdLst>
              <a:gd name="connsiteX0" fmla="*/ 0 w 9535885"/>
              <a:gd name="connsiteY0" fmla="*/ 0 h 4172857"/>
              <a:gd name="connsiteX1" fmla="*/ 5355770 w 9535885"/>
              <a:gd name="connsiteY1" fmla="*/ 0 h 4172857"/>
              <a:gd name="connsiteX2" fmla="*/ 5355771 w 9535885"/>
              <a:gd name="connsiteY2" fmla="*/ 0 h 4172857"/>
              <a:gd name="connsiteX3" fmla="*/ 5355771 w 9535885"/>
              <a:gd name="connsiteY3" fmla="*/ 1 h 4172857"/>
              <a:gd name="connsiteX4" fmla="*/ 9535885 w 9535885"/>
              <a:gd name="connsiteY4" fmla="*/ 4172857 h 4172857"/>
              <a:gd name="connsiteX5" fmla="*/ 5355771 w 9535885"/>
              <a:gd name="connsiteY5" fmla="*/ 4172857 h 4172857"/>
              <a:gd name="connsiteX6" fmla="*/ 5355770 w 9535885"/>
              <a:gd name="connsiteY6" fmla="*/ 4172857 h 4172857"/>
              <a:gd name="connsiteX7" fmla="*/ 0 w 9535885"/>
              <a:gd name="connsiteY7" fmla="*/ 4172857 h 417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35885" h="4172857">
                <a:moveTo>
                  <a:pt x="0" y="0"/>
                </a:moveTo>
                <a:lnTo>
                  <a:pt x="5355770" y="0"/>
                </a:lnTo>
                <a:lnTo>
                  <a:pt x="5355771" y="0"/>
                </a:lnTo>
                <a:lnTo>
                  <a:pt x="5355771" y="1"/>
                </a:lnTo>
                <a:lnTo>
                  <a:pt x="9535885" y="4172857"/>
                </a:lnTo>
                <a:lnTo>
                  <a:pt x="5355771" y="4172857"/>
                </a:lnTo>
                <a:lnTo>
                  <a:pt x="5355770" y="4172857"/>
                </a:lnTo>
                <a:lnTo>
                  <a:pt x="0" y="4172857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80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38A9361-D071-4EFC-B2A1-3A3E13A29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22" y="2730841"/>
            <a:ext cx="5372100" cy="1325563"/>
          </a:xfrm>
        </p:spPr>
        <p:txBody>
          <a:bodyPr/>
          <a:lstStyle>
            <a:lvl1pPr>
              <a:defRPr b="1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BD02BC8-0248-4066-816D-21F86D7689E0}"/>
              </a:ext>
            </a:extLst>
          </p:cNvPr>
          <p:cNvSpPr/>
          <p:nvPr userDrawn="1"/>
        </p:nvSpPr>
        <p:spPr>
          <a:xfrm>
            <a:off x="606467" y="4439377"/>
            <a:ext cx="6449171" cy="1660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GB" sz="1400" dirty="0"/>
              <a:t>Text</a:t>
            </a:r>
            <a:r>
              <a:rPr lang="en-GB" sz="1400" baseline="0" dirty="0"/>
              <a:t> </a:t>
            </a:r>
            <a:r>
              <a:rPr lang="en-GB" sz="1400" dirty="0"/>
              <a:t>and design </a:t>
            </a:r>
          </a:p>
          <a:p>
            <a:pPr algn="ctr">
              <a:lnSpc>
                <a:spcPct val="120000"/>
              </a:lnSpc>
            </a:pPr>
            <a:r>
              <a:rPr lang="en-GB" sz="1400" dirty="0"/>
              <a:t>Copyright © 2022 Chartered Institute of Payroll Professionals (CIPP)</a:t>
            </a:r>
            <a:br>
              <a:rPr lang="en-GB" sz="1400" dirty="0"/>
            </a:br>
            <a:r>
              <a:rPr lang="en-GB" sz="1400" dirty="0"/>
              <a:t>Contains public sector information licensed under the</a:t>
            </a:r>
            <a:br>
              <a:rPr lang="en-GB" sz="1400" dirty="0"/>
            </a:br>
            <a:r>
              <a:rPr lang="en-GB" sz="1400" dirty="0"/>
              <a:t>Open Government Licence v3.0</a:t>
            </a:r>
            <a:br>
              <a:rPr lang="en-GB" sz="1400" dirty="0"/>
            </a:br>
            <a:r>
              <a:rPr lang="en-GB" sz="1400" dirty="0"/>
              <a:t>The CIPP accepts no liability for errors or omissions</a:t>
            </a:r>
          </a:p>
          <a:p>
            <a:pPr>
              <a:lnSpc>
                <a:spcPct val="120000"/>
              </a:lnSpc>
            </a:pPr>
            <a:endParaRPr lang="en-US" sz="1600" dirty="0">
              <a:solidFill>
                <a:schemeClr val="bg1">
                  <a:alpha val="71000"/>
                </a:schemeClr>
              </a:solidFill>
              <a:latin typeface="Calibri"/>
              <a:cs typeface="Calibri"/>
            </a:endParaRPr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D2A100DA-C992-5044-9F46-1CF68985712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60360" y="5553308"/>
            <a:ext cx="1179228" cy="1125732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09C8C23E-891B-F64A-8806-C17F4FD8E1AD}"/>
              </a:ext>
            </a:extLst>
          </p:cNvPr>
          <p:cNvGrpSpPr/>
          <p:nvPr userDrawn="1"/>
        </p:nvGrpSpPr>
        <p:grpSpPr>
          <a:xfrm>
            <a:off x="85982" y="6347016"/>
            <a:ext cx="1047231" cy="461523"/>
            <a:chOff x="743531" y="6426042"/>
            <a:chExt cx="1047231" cy="461523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19283A8F-0F0D-EF43-BA4E-079E04B4B8F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8319" y="6429992"/>
              <a:ext cx="207860" cy="207048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5C9A7E09-5887-7549-B890-A252A822CEA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1894" y="6430289"/>
              <a:ext cx="214300" cy="214300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942F873E-110B-9F4F-98BA-EA134D462E6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71909" y="6430289"/>
              <a:ext cx="214300" cy="214300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9A942653-0B22-B342-B53A-A33A109FA95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01924" y="6426042"/>
              <a:ext cx="223946" cy="223946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020AC124-76D4-A043-BEDF-DFB55A0D7D2D}"/>
                </a:ext>
              </a:extLst>
            </p:cNvPr>
            <p:cNvSpPr txBox="1"/>
            <p:nvPr userDrawn="1"/>
          </p:nvSpPr>
          <p:spPr>
            <a:xfrm>
              <a:off x="743531" y="6610566"/>
              <a:ext cx="10472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>
                  <a:solidFill>
                    <a:srgbClr val="FFC000"/>
                  </a:solidFill>
                </a:rPr>
                <a:t>cipp.org.uk</a:t>
              </a:r>
            </a:p>
          </p:txBody>
        </p: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0649463-064D-5043-8196-E4B62E736C5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28759" y="6668401"/>
              <a:ext cx="854869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0716262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5F28340-56FE-42F7-B7D3-64A9CAB1B8B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179890"/>
          </a:xfrm>
          <a:prstGeom prst="rect">
            <a:avLst/>
          </a:prstGeom>
          <a:solidFill>
            <a:srgbClr val="0070C0"/>
          </a:solidFill>
        </p:spPr>
        <p:txBody>
          <a:bodyPr/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rgbClr val="0070C0"/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Image Placeholder</a:t>
            </a:r>
          </a:p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1C00436-FF6A-4F49-B61A-E3D79B28BFA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496279" y="362119"/>
            <a:ext cx="9384631" cy="4440257"/>
          </a:xfrm>
          <a:custGeom>
            <a:avLst/>
            <a:gdLst>
              <a:gd name="connsiteX0" fmla="*/ 7987900 w 9384631"/>
              <a:gd name="connsiteY0" fmla="*/ 1384858 h 4440257"/>
              <a:gd name="connsiteX1" fmla="*/ 7749502 w 9384631"/>
              <a:gd name="connsiteY1" fmla="*/ 1429583 h 4440257"/>
              <a:gd name="connsiteX2" fmla="*/ 7589634 w 9384631"/>
              <a:gd name="connsiteY2" fmla="*/ 1551988 h 4440257"/>
              <a:gd name="connsiteX3" fmla="*/ 7499885 w 9384631"/>
              <a:gd name="connsiteY3" fmla="*/ 1733240 h 4440257"/>
              <a:gd name="connsiteX4" fmla="*/ 7471838 w 9384631"/>
              <a:gd name="connsiteY4" fmla="*/ 1954509 h 4440257"/>
              <a:gd name="connsiteX5" fmla="*/ 7471838 w 9384631"/>
              <a:gd name="connsiteY5" fmla="*/ 2783092 h 4440257"/>
              <a:gd name="connsiteX6" fmla="*/ 7819619 w 9384631"/>
              <a:gd name="connsiteY6" fmla="*/ 2820754 h 4440257"/>
              <a:gd name="connsiteX7" fmla="*/ 8352509 w 9384631"/>
              <a:gd name="connsiteY7" fmla="*/ 2632441 h 4440257"/>
              <a:gd name="connsiteX8" fmla="*/ 8537617 w 9384631"/>
              <a:gd name="connsiteY8" fmla="*/ 2062790 h 4440257"/>
              <a:gd name="connsiteX9" fmla="*/ 8509569 w 9384631"/>
              <a:gd name="connsiteY9" fmla="*/ 1792089 h 4440257"/>
              <a:gd name="connsiteX10" fmla="*/ 8414211 w 9384631"/>
              <a:gd name="connsiteY10" fmla="*/ 1577880 h 4440257"/>
              <a:gd name="connsiteX11" fmla="*/ 8243125 w 9384631"/>
              <a:gd name="connsiteY11" fmla="*/ 1436645 h 4440257"/>
              <a:gd name="connsiteX12" fmla="*/ 7987900 w 9384631"/>
              <a:gd name="connsiteY12" fmla="*/ 1384858 h 4440257"/>
              <a:gd name="connsiteX13" fmla="*/ 5031297 w 9384631"/>
              <a:gd name="connsiteY13" fmla="*/ 1384858 h 4440257"/>
              <a:gd name="connsiteX14" fmla="*/ 4792899 w 9384631"/>
              <a:gd name="connsiteY14" fmla="*/ 1429583 h 4440257"/>
              <a:gd name="connsiteX15" fmla="*/ 4633032 w 9384631"/>
              <a:gd name="connsiteY15" fmla="*/ 1551988 h 4440257"/>
              <a:gd name="connsiteX16" fmla="*/ 4543282 w 9384631"/>
              <a:gd name="connsiteY16" fmla="*/ 1733240 h 4440257"/>
              <a:gd name="connsiteX17" fmla="*/ 4515235 w 9384631"/>
              <a:gd name="connsiteY17" fmla="*/ 1954509 h 4440257"/>
              <a:gd name="connsiteX18" fmla="*/ 4515235 w 9384631"/>
              <a:gd name="connsiteY18" fmla="*/ 2783092 h 4440257"/>
              <a:gd name="connsiteX19" fmla="*/ 4863016 w 9384631"/>
              <a:gd name="connsiteY19" fmla="*/ 2820754 h 4440257"/>
              <a:gd name="connsiteX20" fmla="*/ 5395906 w 9384631"/>
              <a:gd name="connsiteY20" fmla="*/ 2632441 h 4440257"/>
              <a:gd name="connsiteX21" fmla="*/ 5581014 w 9384631"/>
              <a:gd name="connsiteY21" fmla="*/ 2062790 h 4440257"/>
              <a:gd name="connsiteX22" fmla="*/ 5552968 w 9384631"/>
              <a:gd name="connsiteY22" fmla="*/ 1792089 h 4440257"/>
              <a:gd name="connsiteX23" fmla="*/ 5457609 w 9384631"/>
              <a:gd name="connsiteY23" fmla="*/ 1577880 h 4440257"/>
              <a:gd name="connsiteX24" fmla="*/ 5286522 w 9384631"/>
              <a:gd name="connsiteY24" fmla="*/ 1436645 h 4440257"/>
              <a:gd name="connsiteX25" fmla="*/ 5031297 w 9384631"/>
              <a:gd name="connsiteY25" fmla="*/ 1384858 h 4440257"/>
              <a:gd name="connsiteX26" fmla="*/ 2783850 w 9384631"/>
              <a:gd name="connsiteY26" fmla="*/ 895241 h 4440257"/>
              <a:gd name="connsiteX27" fmla="*/ 3163500 w 9384631"/>
              <a:gd name="connsiteY27" fmla="*/ 895241 h 4440257"/>
              <a:gd name="connsiteX28" fmla="*/ 3349358 w 9384631"/>
              <a:gd name="connsiteY28" fmla="*/ 1081098 h 4440257"/>
              <a:gd name="connsiteX29" fmla="*/ 3349358 w 9384631"/>
              <a:gd name="connsiteY29" fmla="*/ 3171592 h 4440257"/>
              <a:gd name="connsiteX30" fmla="*/ 3163500 w 9384631"/>
              <a:gd name="connsiteY30" fmla="*/ 3357449 h 4440257"/>
              <a:gd name="connsiteX31" fmla="*/ 2783850 w 9384631"/>
              <a:gd name="connsiteY31" fmla="*/ 3357449 h 4440257"/>
              <a:gd name="connsiteX32" fmla="*/ 2597993 w 9384631"/>
              <a:gd name="connsiteY32" fmla="*/ 3171592 h 4440257"/>
              <a:gd name="connsiteX33" fmla="*/ 2597993 w 9384631"/>
              <a:gd name="connsiteY33" fmla="*/ 1081098 h 4440257"/>
              <a:gd name="connsiteX34" fmla="*/ 2783850 w 9384631"/>
              <a:gd name="connsiteY34" fmla="*/ 895241 h 4440257"/>
              <a:gd name="connsiteX35" fmla="*/ 8234711 w 9384631"/>
              <a:gd name="connsiteY35" fmla="*/ 810500 h 4440257"/>
              <a:gd name="connsiteX36" fmla="*/ 8686264 w 9384631"/>
              <a:gd name="connsiteY36" fmla="*/ 885825 h 4440257"/>
              <a:gd name="connsiteX37" fmla="*/ 9053679 w 9384631"/>
              <a:gd name="connsiteY37" fmla="*/ 1114158 h 4440257"/>
              <a:gd name="connsiteX38" fmla="*/ 9297686 w 9384631"/>
              <a:gd name="connsiteY38" fmla="*/ 1497847 h 4440257"/>
              <a:gd name="connsiteX39" fmla="*/ 9384631 w 9384631"/>
              <a:gd name="connsiteY39" fmla="*/ 2043959 h 4440257"/>
              <a:gd name="connsiteX40" fmla="*/ 9377970 w 9384631"/>
              <a:gd name="connsiteY40" fmla="*/ 2192992 h 4440257"/>
              <a:gd name="connsiteX41" fmla="*/ 9372525 w 9384631"/>
              <a:gd name="connsiteY41" fmla="*/ 2231433 h 4440257"/>
              <a:gd name="connsiteX42" fmla="*/ 8308503 w 9384631"/>
              <a:gd name="connsiteY42" fmla="*/ 3308787 h 4440257"/>
              <a:gd name="connsiteX43" fmla="*/ 8164594 w 9384631"/>
              <a:gd name="connsiteY43" fmla="*/ 3334499 h 4440257"/>
              <a:gd name="connsiteX44" fmla="*/ 7814009 w 9384631"/>
              <a:gd name="connsiteY44" fmla="*/ 3357450 h 4440257"/>
              <a:gd name="connsiteX45" fmla="*/ 7626095 w 9384631"/>
              <a:gd name="connsiteY45" fmla="*/ 3350389 h 4440257"/>
              <a:gd name="connsiteX46" fmla="*/ 7471838 w 9384631"/>
              <a:gd name="connsiteY46" fmla="*/ 3333911 h 4440257"/>
              <a:gd name="connsiteX47" fmla="*/ 7471838 w 9384631"/>
              <a:gd name="connsiteY47" fmla="*/ 4416718 h 4440257"/>
              <a:gd name="connsiteX48" fmla="*/ 7267095 w 9384631"/>
              <a:gd name="connsiteY48" fmla="*/ 4435550 h 4440257"/>
              <a:gd name="connsiteX49" fmla="*/ 7073573 w 9384631"/>
              <a:gd name="connsiteY49" fmla="*/ 4440257 h 4440257"/>
              <a:gd name="connsiteX50" fmla="*/ 6880050 w 9384631"/>
              <a:gd name="connsiteY50" fmla="*/ 4435550 h 4440257"/>
              <a:gd name="connsiteX51" fmla="*/ 6675309 w 9384631"/>
              <a:gd name="connsiteY51" fmla="*/ 4416718 h 4440257"/>
              <a:gd name="connsiteX52" fmla="*/ 6675309 w 9384631"/>
              <a:gd name="connsiteY52" fmla="*/ 862287 h 4440257"/>
              <a:gd name="connsiteX53" fmla="*/ 6829567 w 9384631"/>
              <a:gd name="connsiteY53" fmla="*/ 843454 h 4440257"/>
              <a:gd name="connsiteX54" fmla="*/ 7000651 w 9384631"/>
              <a:gd name="connsiteY54" fmla="*/ 838748 h 4440257"/>
              <a:gd name="connsiteX55" fmla="*/ 7320386 w 9384631"/>
              <a:gd name="connsiteY55" fmla="*/ 866994 h 4440257"/>
              <a:gd name="connsiteX56" fmla="*/ 7351237 w 9384631"/>
              <a:gd name="connsiteY56" fmla="*/ 935259 h 4440257"/>
              <a:gd name="connsiteX57" fmla="*/ 7379284 w 9384631"/>
              <a:gd name="connsiteY57" fmla="*/ 1031769 h 4440257"/>
              <a:gd name="connsiteX58" fmla="*/ 7401721 w 9384631"/>
              <a:gd name="connsiteY58" fmla="*/ 1132989 h 4440257"/>
              <a:gd name="connsiteX59" fmla="*/ 7415744 w 9384631"/>
              <a:gd name="connsiteY59" fmla="*/ 1215376 h 4440257"/>
              <a:gd name="connsiteX60" fmla="*/ 7539151 w 9384631"/>
              <a:gd name="connsiteY60" fmla="*/ 1067079 h 4440257"/>
              <a:gd name="connsiteX61" fmla="*/ 7715845 w 9384631"/>
              <a:gd name="connsiteY61" fmla="*/ 937613 h 4440257"/>
              <a:gd name="connsiteX62" fmla="*/ 7948634 w 9384631"/>
              <a:gd name="connsiteY62" fmla="*/ 845809 h 4440257"/>
              <a:gd name="connsiteX63" fmla="*/ 8234711 w 9384631"/>
              <a:gd name="connsiteY63" fmla="*/ 810500 h 4440257"/>
              <a:gd name="connsiteX64" fmla="*/ 5278109 w 9384631"/>
              <a:gd name="connsiteY64" fmla="*/ 810500 h 4440257"/>
              <a:gd name="connsiteX65" fmla="*/ 5729662 w 9384631"/>
              <a:gd name="connsiteY65" fmla="*/ 885825 h 4440257"/>
              <a:gd name="connsiteX66" fmla="*/ 6097076 w 9384631"/>
              <a:gd name="connsiteY66" fmla="*/ 1114158 h 4440257"/>
              <a:gd name="connsiteX67" fmla="*/ 6341084 w 9384631"/>
              <a:gd name="connsiteY67" fmla="*/ 1497847 h 4440257"/>
              <a:gd name="connsiteX68" fmla="*/ 6428028 w 9384631"/>
              <a:gd name="connsiteY68" fmla="*/ 2043959 h 4440257"/>
              <a:gd name="connsiteX69" fmla="*/ 6321451 w 9384631"/>
              <a:gd name="connsiteY69" fmla="*/ 2592424 h 4440257"/>
              <a:gd name="connsiteX70" fmla="*/ 6012935 w 9384631"/>
              <a:gd name="connsiteY70" fmla="*/ 3004362 h 4440257"/>
              <a:gd name="connsiteX71" fmla="*/ 5519311 w 9384631"/>
              <a:gd name="connsiteY71" fmla="*/ 3265647 h 4440257"/>
              <a:gd name="connsiteX72" fmla="*/ 4857406 w 9384631"/>
              <a:gd name="connsiteY72" fmla="*/ 3357450 h 4440257"/>
              <a:gd name="connsiteX73" fmla="*/ 4669493 w 9384631"/>
              <a:gd name="connsiteY73" fmla="*/ 3350389 h 4440257"/>
              <a:gd name="connsiteX74" fmla="*/ 4515235 w 9384631"/>
              <a:gd name="connsiteY74" fmla="*/ 3333911 h 4440257"/>
              <a:gd name="connsiteX75" fmla="*/ 4515235 w 9384631"/>
              <a:gd name="connsiteY75" fmla="*/ 4416718 h 4440257"/>
              <a:gd name="connsiteX76" fmla="*/ 4310494 w 9384631"/>
              <a:gd name="connsiteY76" fmla="*/ 4435550 h 4440257"/>
              <a:gd name="connsiteX77" fmla="*/ 4116969 w 9384631"/>
              <a:gd name="connsiteY77" fmla="*/ 4440257 h 4440257"/>
              <a:gd name="connsiteX78" fmla="*/ 3923447 w 9384631"/>
              <a:gd name="connsiteY78" fmla="*/ 4435550 h 4440257"/>
              <a:gd name="connsiteX79" fmla="*/ 3718706 w 9384631"/>
              <a:gd name="connsiteY79" fmla="*/ 4416718 h 4440257"/>
              <a:gd name="connsiteX80" fmla="*/ 3718706 w 9384631"/>
              <a:gd name="connsiteY80" fmla="*/ 862287 h 4440257"/>
              <a:gd name="connsiteX81" fmla="*/ 3872964 w 9384631"/>
              <a:gd name="connsiteY81" fmla="*/ 843455 h 4440257"/>
              <a:gd name="connsiteX82" fmla="*/ 4044048 w 9384631"/>
              <a:gd name="connsiteY82" fmla="*/ 838748 h 4440257"/>
              <a:gd name="connsiteX83" fmla="*/ 4363783 w 9384631"/>
              <a:gd name="connsiteY83" fmla="*/ 866994 h 4440257"/>
              <a:gd name="connsiteX84" fmla="*/ 4394634 w 9384631"/>
              <a:gd name="connsiteY84" fmla="*/ 935259 h 4440257"/>
              <a:gd name="connsiteX85" fmla="*/ 4422681 w 9384631"/>
              <a:gd name="connsiteY85" fmla="*/ 1031769 h 4440257"/>
              <a:gd name="connsiteX86" fmla="*/ 4445118 w 9384631"/>
              <a:gd name="connsiteY86" fmla="*/ 1132989 h 4440257"/>
              <a:gd name="connsiteX87" fmla="*/ 4459141 w 9384631"/>
              <a:gd name="connsiteY87" fmla="*/ 1215376 h 4440257"/>
              <a:gd name="connsiteX88" fmla="*/ 4582548 w 9384631"/>
              <a:gd name="connsiteY88" fmla="*/ 1067079 h 4440257"/>
              <a:gd name="connsiteX89" fmla="*/ 4759243 w 9384631"/>
              <a:gd name="connsiteY89" fmla="*/ 937613 h 4440257"/>
              <a:gd name="connsiteX90" fmla="*/ 4992031 w 9384631"/>
              <a:gd name="connsiteY90" fmla="*/ 845809 h 4440257"/>
              <a:gd name="connsiteX91" fmla="*/ 5278109 w 9384631"/>
              <a:gd name="connsiteY91" fmla="*/ 810500 h 4440257"/>
              <a:gd name="connsiteX92" fmla="*/ 1402341 w 9384631"/>
              <a:gd name="connsiteY92" fmla="*/ 810500 h 4440257"/>
              <a:gd name="connsiteX93" fmla="*/ 1629520 w 9384631"/>
              <a:gd name="connsiteY93" fmla="*/ 815208 h 4440257"/>
              <a:gd name="connsiteX94" fmla="*/ 1828653 w 9384631"/>
              <a:gd name="connsiteY94" fmla="*/ 834040 h 4440257"/>
              <a:gd name="connsiteX95" fmla="*/ 2019372 w 9384631"/>
              <a:gd name="connsiteY95" fmla="*/ 871702 h 4440257"/>
              <a:gd name="connsiteX96" fmla="*/ 2232527 w 9384631"/>
              <a:gd name="connsiteY96" fmla="*/ 932904 h 4440257"/>
              <a:gd name="connsiteX97" fmla="*/ 2198871 w 9384631"/>
              <a:gd name="connsiteY97" fmla="*/ 1175359 h 4440257"/>
              <a:gd name="connsiteX98" fmla="*/ 2092293 w 9384631"/>
              <a:gd name="connsiteY98" fmla="*/ 1431937 h 4440257"/>
              <a:gd name="connsiteX99" fmla="*/ 1797801 w 9384631"/>
              <a:gd name="connsiteY99" fmla="*/ 1368381 h 4440257"/>
              <a:gd name="connsiteX100" fmla="*/ 1508920 w 9384631"/>
              <a:gd name="connsiteY100" fmla="*/ 1351904 h 4440257"/>
              <a:gd name="connsiteX101" fmla="*/ 984443 w 9384631"/>
              <a:gd name="connsiteY101" fmla="*/ 1542572 h 4440257"/>
              <a:gd name="connsiteX102" fmla="*/ 807748 w 9384631"/>
              <a:gd name="connsiteY102" fmla="*/ 2086329 h 4440257"/>
              <a:gd name="connsiteX103" fmla="*/ 998467 w 9384631"/>
              <a:gd name="connsiteY103" fmla="*/ 2641856 h 4440257"/>
              <a:gd name="connsiteX104" fmla="*/ 1514528 w 9384631"/>
              <a:gd name="connsiteY104" fmla="*/ 2816047 h 4440257"/>
              <a:gd name="connsiteX105" fmla="*/ 1668787 w 9384631"/>
              <a:gd name="connsiteY105" fmla="*/ 2813693 h 4440257"/>
              <a:gd name="connsiteX106" fmla="*/ 1806216 w 9384631"/>
              <a:gd name="connsiteY106" fmla="*/ 2801922 h 4440257"/>
              <a:gd name="connsiteX107" fmla="*/ 1943644 w 9384631"/>
              <a:gd name="connsiteY107" fmla="*/ 2773676 h 4440257"/>
              <a:gd name="connsiteX108" fmla="*/ 2109121 w 9384631"/>
              <a:gd name="connsiteY108" fmla="*/ 2726598 h 4440257"/>
              <a:gd name="connsiteX109" fmla="*/ 2221309 w 9384631"/>
              <a:gd name="connsiteY109" fmla="*/ 2945513 h 4440257"/>
              <a:gd name="connsiteX110" fmla="*/ 2266183 w 9384631"/>
              <a:gd name="connsiteY110" fmla="*/ 3239754 h 4440257"/>
              <a:gd name="connsiteX111" fmla="*/ 1845482 w 9384631"/>
              <a:gd name="connsiteY111" fmla="*/ 3336265 h 4440257"/>
              <a:gd name="connsiteX112" fmla="*/ 1435998 w 9384631"/>
              <a:gd name="connsiteY112" fmla="*/ 3357450 h 4440257"/>
              <a:gd name="connsiteX113" fmla="*/ 802140 w 9384631"/>
              <a:gd name="connsiteY113" fmla="*/ 3260938 h 4440257"/>
              <a:gd name="connsiteX114" fmla="*/ 356195 w 9384631"/>
              <a:gd name="connsiteY114" fmla="*/ 2994945 h 4440257"/>
              <a:gd name="connsiteX115" fmla="*/ 89751 w 9384631"/>
              <a:gd name="connsiteY115" fmla="*/ 2592424 h 4440257"/>
              <a:gd name="connsiteX116" fmla="*/ 0 w 9384631"/>
              <a:gd name="connsiteY116" fmla="*/ 2086329 h 4440257"/>
              <a:gd name="connsiteX117" fmla="*/ 14995 w 9384631"/>
              <a:gd name="connsiteY117" fmla="*/ 1907705 h 4440257"/>
              <a:gd name="connsiteX118" fmla="*/ 1073851 w 9384631"/>
              <a:gd name="connsiteY118" fmla="*/ 835582 h 4440257"/>
              <a:gd name="connsiteX119" fmla="*/ 1075596 w 9384631"/>
              <a:gd name="connsiteY119" fmla="*/ 835216 h 4440257"/>
              <a:gd name="connsiteX120" fmla="*/ 1402341 w 9384631"/>
              <a:gd name="connsiteY120" fmla="*/ 810500 h 4440257"/>
              <a:gd name="connsiteX121" fmla="*/ 2858000 w 9384631"/>
              <a:gd name="connsiteY121" fmla="*/ 0 h 4440257"/>
              <a:gd name="connsiteX122" fmla="*/ 3098361 w 9384631"/>
              <a:gd name="connsiteY122" fmla="*/ 0 h 4440257"/>
              <a:gd name="connsiteX123" fmla="*/ 3382046 w 9384631"/>
              <a:gd name="connsiteY123" fmla="*/ 283685 h 4440257"/>
              <a:gd name="connsiteX124" fmla="*/ 3382046 w 9384631"/>
              <a:gd name="connsiteY124" fmla="*/ 457337 h 4440257"/>
              <a:gd name="connsiteX125" fmla="*/ 3098361 w 9384631"/>
              <a:gd name="connsiteY125" fmla="*/ 741022 h 4440257"/>
              <a:gd name="connsiteX126" fmla="*/ 2858000 w 9384631"/>
              <a:gd name="connsiteY126" fmla="*/ 741022 h 4440257"/>
              <a:gd name="connsiteX127" fmla="*/ 2574315 w 9384631"/>
              <a:gd name="connsiteY127" fmla="*/ 457337 h 4440257"/>
              <a:gd name="connsiteX128" fmla="*/ 2574315 w 9384631"/>
              <a:gd name="connsiteY128" fmla="*/ 283685 h 4440257"/>
              <a:gd name="connsiteX129" fmla="*/ 2858000 w 9384631"/>
              <a:gd name="connsiteY129" fmla="*/ 0 h 4440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9384631" h="4440257">
                <a:moveTo>
                  <a:pt x="7987900" y="1384858"/>
                </a:moveTo>
                <a:cubicBezTo>
                  <a:pt x="7894411" y="1384858"/>
                  <a:pt x="7814944" y="1399767"/>
                  <a:pt x="7749502" y="1429583"/>
                </a:cubicBezTo>
                <a:cubicBezTo>
                  <a:pt x="7684059" y="1459400"/>
                  <a:pt x="7630770" y="1500202"/>
                  <a:pt x="7589634" y="1551988"/>
                </a:cubicBezTo>
                <a:cubicBezTo>
                  <a:pt x="7548499" y="1603774"/>
                  <a:pt x="7518583" y="1664191"/>
                  <a:pt x="7499885" y="1733240"/>
                </a:cubicBezTo>
                <a:cubicBezTo>
                  <a:pt x="7481187" y="1802289"/>
                  <a:pt x="7471838" y="1876045"/>
                  <a:pt x="7471838" y="1954509"/>
                </a:cubicBezTo>
                <a:lnTo>
                  <a:pt x="7471838" y="2783092"/>
                </a:lnTo>
                <a:cubicBezTo>
                  <a:pt x="7572807" y="2808200"/>
                  <a:pt x="7688733" y="2820754"/>
                  <a:pt x="7819619" y="2820754"/>
                </a:cubicBezTo>
                <a:cubicBezTo>
                  <a:pt x="8051471" y="2820754"/>
                  <a:pt x="8229101" y="2757983"/>
                  <a:pt x="8352509" y="2632441"/>
                </a:cubicBezTo>
                <a:cubicBezTo>
                  <a:pt x="8475913" y="2506898"/>
                  <a:pt x="8537617" y="2317015"/>
                  <a:pt x="8537617" y="2062790"/>
                </a:cubicBezTo>
                <a:cubicBezTo>
                  <a:pt x="8537617" y="1965494"/>
                  <a:pt x="8528268" y="1875261"/>
                  <a:pt x="8509569" y="1792089"/>
                </a:cubicBezTo>
                <a:cubicBezTo>
                  <a:pt x="8490872" y="1708916"/>
                  <a:pt x="8459086" y="1637514"/>
                  <a:pt x="8414211" y="1577880"/>
                </a:cubicBezTo>
                <a:cubicBezTo>
                  <a:pt x="8369335" y="1518249"/>
                  <a:pt x="8312307" y="1471170"/>
                  <a:pt x="8243125" y="1436645"/>
                </a:cubicBezTo>
                <a:cubicBezTo>
                  <a:pt x="8173943" y="1402120"/>
                  <a:pt x="8088868" y="1384858"/>
                  <a:pt x="7987900" y="1384858"/>
                </a:cubicBezTo>
                <a:close/>
                <a:moveTo>
                  <a:pt x="5031297" y="1384858"/>
                </a:moveTo>
                <a:cubicBezTo>
                  <a:pt x="4937808" y="1384858"/>
                  <a:pt x="4858341" y="1399767"/>
                  <a:pt x="4792899" y="1429583"/>
                </a:cubicBezTo>
                <a:cubicBezTo>
                  <a:pt x="4727456" y="1459400"/>
                  <a:pt x="4674167" y="1500202"/>
                  <a:pt x="4633032" y="1551988"/>
                </a:cubicBezTo>
                <a:cubicBezTo>
                  <a:pt x="4591897" y="1603774"/>
                  <a:pt x="4561980" y="1664191"/>
                  <a:pt x="4543282" y="1733240"/>
                </a:cubicBezTo>
                <a:cubicBezTo>
                  <a:pt x="4524584" y="1802289"/>
                  <a:pt x="4515235" y="1876045"/>
                  <a:pt x="4515235" y="1954509"/>
                </a:cubicBezTo>
                <a:lnTo>
                  <a:pt x="4515235" y="2783092"/>
                </a:lnTo>
                <a:cubicBezTo>
                  <a:pt x="4616204" y="2808200"/>
                  <a:pt x="4732131" y="2820754"/>
                  <a:pt x="4863016" y="2820754"/>
                </a:cubicBezTo>
                <a:cubicBezTo>
                  <a:pt x="5094870" y="2820754"/>
                  <a:pt x="5272499" y="2757983"/>
                  <a:pt x="5395906" y="2632441"/>
                </a:cubicBezTo>
                <a:cubicBezTo>
                  <a:pt x="5519311" y="2506898"/>
                  <a:pt x="5581014" y="2317015"/>
                  <a:pt x="5581014" y="2062790"/>
                </a:cubicBezTo>
                <a:cubicBezTo>
                  <a:pt x="5581014" y="1965494"/>
                  <a:pt x="5571665" y="1875261"/>
                  <a:pt x="5552968" y="1792089"/>
                </a:cubicBezTo>
                <a:cubicBezTo>
                  <a:pt x="5534270" y="1708916"/>
                  <a:pt x="5502483" y="1637514"/>
                  <a:pt x="5457609" y="1577880"/>
                </a:cubicBezTo>
                <a:cubicBezTo>
                  <a:pt x="5412734" y="1518249"/>
                  <a:pt x="5355704" y="1471170"/>
                  <a:pt x="5286522" y="1436645"/>
                </a:cubicBezTo>
                <a:cubicBezTo>
                  <a:pt x="5217341" y="1402120"/>
                  <a:pt x="5132265" y="1384858"/>
                  <a:pt x="5031297" y="1384858"/>
                </a:cubicBezTo>
                <a:close/>
                <a:moveTo>
                  <a:pt x="2783850" y="895241"/>
                </a:moveTo>
                <a:lnTo>
                  <a:pt x="3163500" y="895241"/>
                </a:lnTo>
                <a:cubicBezTo>
                  <a:pt x="3266146" y="895241"/>
                  <a:pt x="3349358" y="978452"/>
                  <a:pt x="3349358" y="1081098"/>
                </a:cubicBezTo>
                <a:lnTo>
                  <a:pt x="3349358" y="3171592"/>
                </a:lnTo>
                <a:cubicBezTo>
                  <a:pt x="3349358" y="3274237"/>
                  <a:pt x="3266146" y="3357449"/>
                  <a:pt x="3163500" y="3357449"/>
                </a:cubicBezTo>
                <a:lnTo>
                  <a:pt x="2783850" y="3357449"/>
                </a:lnTo>
                <a:cubicBezTo>
                  <a:pt x="2681205" y="3357449"/>
                  <a:pt x="2597993" y="3274237"/>
                  <a:pt x="2597993" y="3171592"/>
                </a:cubicBezTo>
                <a:lnTo>
                  <a:pt x="2597993" y="1081098"/>
                </a:lnTo>
                <a:cubicBezTo>
                  <a:pt x="2597993" y="978452"/>
                  <a:pt x="2681205" y="895241"/>
                  <a:pt x="2783850" y="895241"/>
                </a:cubicBezTo>
                <a:close/>
                <a:moveTo>
                  <a:pt x="8234711" y="810500"/>
                </a:moveTo>
                <a:cubicBezTo>
                  <a:pt x="8395514" y="810500"/>
                  <a:pt x="8546031" y="835608"/>
                  <a:pt x="8686264" y="885825"/>
                </a:cubicBezTo>
                <a:cubicBezTo>
                  <a:pt x="8826498" y="936043"/>
                  <a:pt x="8948970" y="1012154"/>
                  <a:pt x="9053679" y="1114158"/>
                </a:cubicBezTo>
                <a:cubicBezTo>
                  <a:pt x="9158386" y="1216161"/>
                  <a:pt x="9239723" y="1344057"/>
                  <a:pt x="9297686" y="1497847"/>
                </a:cubicBezTo>
                <a:cubicBezTo>
                  <a:pt x="9355649" y="1651636"/>
                  <a:pt x="9384631" y="1833674"/>
                  <a:pt x="9384631" y="2043959"/>
                </a:cubicBezTo>
                <a:cubicBezTo>
                  <a:pt x="9384631" y="2094961"/>
                  <a:pt x="9382411" y="2144639"/>
                  <a:pt x="9377970" y="2192992"/>
                </a:cubicBezTo>
                <a:lnTo>
                  <a:pt x="9372525" y="2231433"/>
                </a:lnTo>
                <a:lnTo>
                  <a:pt x="8308503" y="3308787"/>
                </a:lnTo>
                <a:lnTo>
                  <a:pt x="8164594" y="3334499"/>
                </a:lnTo>
                <a:cubicBezTo>
                  <a:pt x="8054276" y="3349800"/>
                  <a:pt x="7937415" y="3357450"/>
                  <a:pt x="7814009" y="3357450"/>
                </a:cubicBezTo>
                <a:cubicBezTo>
                  <a:pt x="7750437" y="3357450"/>
                  <a:pt x="7687798" y="3355096"/>
                  <a:pt x="7626095" y="3350389"/>
                </a:cubicBezTo>
                <a:cubicBezTo>
                  <a:pt x="7564393" y="3345681"/>
                  <a:pt x="7512973" y="3340188"/>
                  <a:pt x="7471838" y="3333911"/>
                </a:cubicBezTo>
                <a:lnTo>
                  <a:pt x="7471838" y="4416718"/>
                </a:lnTo>
                <a:cubicBezTo>
                  <a:pt x="7400785" y="4426133"/>
                  <a:pt x="7332539" y="4432411"/>
                  <a:pt x="7267095" y="4435550"/>
                </a:cubicBezTo>
                <a:cubicBezTo>
                  <a:pt x="7201653" y="4438688"/>
                  <a:pt x="7137146" y="4440257"/>
                  <a:pt x="7073573" y="4440257"/>
                </a:cubicBezTo>
                <a:cubicBezTo>
                  <a:pt x="7010000" y="4440257"/>
                  <a:pt x="6945493" y="4438688"/>
                  <a:pt x="6880050" y="4435550"/>
                </a:cubicBezTo>
                <a:cubicBezTo>
                  <a:pt x="6814608" y="4432411"/>
                  <a:pt x="6746361" y="4426133"/>
                  <a:pt x="6675309" y="4416718"/>
                </a:cubicBezTo>
                <a:lnTo>
                  <a:pt x="6675309" y="862287"/>
                </a:lnTo>
                <a:cubicBezTo>
                  <a:pt x="6727662" y="852870"/>
                  <a:pt x="6779082" y="846594"/>
                  <a:pt x="6829567" y="843454"/>
                </a:cubicBezTo>
                <a:cubicBezTo>
                  <a:pt x="6880050" y="840316"/>
                  <a:pt x="6937079" y="838748"/>
                  <a:pt x="7000651" y="838748"/>
                </a:cubicBezTo>
                <a:cubicBezTo>
                  <a:pt x="7105360" y="838748"/>
                  <a:pt x="7211937" y="848163"/>
                  <a:pt x="7320386" y="866994"/>
                </a:cubicBezTo>
                <a:cubicBezTo>
                  <a:pt x="7331603" y="882687"/>
                  <a:pt x="7341887" y="905442"/>
                  <a:pt x="7351237" y="935259"/>
                </a:cubicBezTo>
                <a:cubicBezTo>
                  <a:pt x="7360585" y="965075"/>
                  <a:pt x="7369934" y="997245"/>
                  <a:pt x="7379284" y="1031769"/>
                </a:cubicBezTo>
                <a:cubicBezTo>
                  <a:pt x="7388633" y="1066294"/>
                  <a:pt x="7396111" y="1100033"/>
                  <a:pt x="7401721" y="1132989"/>
                </a:cubicBezTo>
                <a:cubicBezTo>
                  <a:pt x="7407331" y="1165943"/>
                  <a:pt x="7412005" y="1193405"/>
                  <a:pt x="7415744" y="1215376"/>
                </a:cubicBezTo>
                <a:cubicBezTo>
                  <a:pt x="7449401" y="1165159"/>
                  <a:pt x="7490536" y="1115726"/>
                  <a:pt x="7539151" y="1067079"/>
                </a:cubicBezTo>
                <a:cubicBezTo>
                  <a:pt x="7587765" y="1018431"/>
                  <a:pt x="7646663" y="975276"/>
                  <a:pt x="7715845" y="937613"/>
                </a:cubicBezTo>
                <a:cubicBezTo>
                  <a:pt x="7785027" y="899949"/>
                  <a:pt x="7862623" y="869348"/>
                  <a:pt x="7948634" y="845809"/>
                </a:cubicBezTo>
                <a:cubicBezTo>
                  <a:pt x="8034644" y="822270"/>
                  <a:pt x="8130003" y="810500"/>
                  <a:pt x="8234711" y="810500"/>
                </a:cubicBezTo>
                <a:close/>
                <a:moveTo>
                  <a:pt x="5278109" y="810500"/>
                </a:moveTo>
                <a:cubicBezTo>
                  <a:pt x="5438911" y="810500"/>
                  <a:pt x="5589428" y="835608"/>
                  <a:pt x="5729662" y="885825"/>
                </a:cubicBezTo>
                <a:cubicBezTo>
                  <a:pt x="5869897" y="936043"/>
                  <a:pt x="5992368" y="1012154"/>
                  <a:pt x="6097076" y="1114158"/>
                </a:cubicBezTo>
                <a:cubicBezTo>
                  <a:pt x="6201784" y="1216161"/>
                  <a:pt x="6283120" y="1344057"/>
                  <a:pt x="6341084" y="1497847"/>
                </a:cubicBezTo>
                <a:cubicBezTo>
                  <a:pt x="6399046" y="1651636"/>
                  <a:pt x="6428028" y="1833674"/>
                  <a:pt x="6428028" y="2043959"/>
                </a:cubicBezTo>
                <a:cubicBezTo>
                  <a:pt x="6428028" y="2247966"/>
                  <a:pt x="6392502" y="2430788"/>
                  <a:pt x="6321451" y="2592424"/>
                </a:cubicBezTo>
                <a:cubicBezTo>
                  <a:pt x="6250399" y="2754060"/>
                  <a:pt x="6147561" y="2891373"/>
                  <a:pt x="6012935" y="3004362"/>
                </a:cubicBezTo>
                <a:cubicBezTo>
                  <a:pt x="5878311" y="3117349"/>
                  <a:pt x="5713770" y="3204445"/>
                  <a:pt x="5519311" y="3265647"/>
                </a:cubicBezTo>
                <a:cubicBezTo>
                  <a:pt x="5324854" y="3326849"/>
                  <a:pt x="5104218" y="3357450"/>
                  <a:pt x="4857406" y="3357450"/>
                </a:cubicBezTo>
                <a:cubicBezTo>
                  <a:pt x="4793835" y="3357450"/>
                  <a:pt x="4731195" y="3355096"/>
                  <a:pt x="4669493" y="3350389"/>
                </a:cubicBezTo>
                <a:cubicBezTo>
                  <a:pt x="4607790" y="3345681"/>
                  <a:pt x="4556370" y="3340188"/>
                  <a:pt x="4515235" y="3333911"/>
                </a:cubicBezTo>
                <a:lnTo>
                  <a:pt x="4515235" y="4416718"/>
                </a:lnTo>
                <a:cubicBezTo>
                  <a:pt x="4444183" y="4426133"/>
                  <a:pt x="4375936" y="4432411"/>
                  <a:pt x="4310494" y="4435550"/>
                </a:cubicBezTo>
                <a:cubicBezTo>
                  <a:pt x="4245051" y="4438688"/>
                  <a:pt x="4180543" y="4440257"/>
                  <a:pt x="4116969" y="4440257"/>
                </a:cubicBezTo>
                <a:cubicBezTo>
                  <a:pt x="4053398" y="4440257"/>
                  <a:pt x="3988890" y="4438688"/>
                  <a:pt x="3923447" y="4435550"/>
                </a:cubicBezTo>
                <a:cubicBezTo>
                  <a:pt x="3858006" y="4432411"/>
                  <a:pt x="3789757" y="4426133"/>
                  <a:pt x="3718706" y="4416718"/>
                </a:cubicBezTo>
                <a:lnTo>
                  <a:pt x="3718706" y="862287"/>
                </a:lnTo>
                <a:cubicBezTo>
                  <a:pt x="3771060" y="852870"/>
                  <a:pt x="3822478" y="846594"/>
                  <a:pt x="3872964" y="843455"/>
                </a:cubicBezTo>
                <a:cubicBezTo>
                  <a:pt x="3923447" y="840316"/>
                  <a:pt x="3980477" y="838748"/>
                  <a:pt x="4044048" y="838748"/>
                </a:cubicBezTo>
                <a:cubicBezTo>
                  <a:pt x="4148757" y="838748"/>
                  <a:pt x="4255335" y="848163"/>
                  <a:pt x="4363783" y="866994"/>
                </a:cubicBezTo>
                <a:cubicBezTo>
                  <a:pt x="4375001" y="882687"/>
                  <a:pt x="4385285" y="905442"/>
                  <a:pt x="4394634" y="935259"/>
                </a:cubicBezTo>
                <a:cubicBezTo>
                  <a:pt x="4403984" y="965075"/>
                  <a:pt x="4413332" y="997245"/>
                  <a:pt x="4422681" y="1031769"/>
                </a:cubicBezTo>
                <a:cubicBezTo>
                  <a:pt x="4432030" y="1066294"/>
                  <a:pt x="4439508" y="1100033"/>
                  <a:pt x="4445118" y="1132989"/>
                </a:cubicBezTo>
                <a:cubicBezTo>
                  <a:pt x="4450728" y="1165943"/>
                  <a:pt x="4455402" y="1193405"/>
                  <a:pt x="4459141" y="1215376"/>
                </a:cubicBezTo>
                <a:cubicBezTo>
                  <a:pt x="4492798" y="1165159"/>
                  <a:pt x="4533933" y="1115726"/>
                  <a:pt x="4582548" y="1067079"/>
                </a:cubicBezTo>
                <a:cubicBezTo>
                  <a:pt x="4631162" y="1018431"/>
                  <a:pt x="4690061" y="975276"/>
                  <a:pt x="4759243" y="937613"/>
                </a:cubicBezTo>
                <a:cubicBezTo>
                  <a:pt x="4828424" y="899949"/>
                  <a:pt x="4906022" y="869348"/>
                  <a:pt x="4992031" y="845809"/>
                </a:cubicBezTo>
                <a:cubicBezTo>
                  <a:pt x="5078041" y="822270"/>
                  <a:pt x="5173401" y="810500"/>
                  <a:pt x="5278109" y="810500"/>
                </a:cubicBezTo>
                <a:close/>
                <a:moveTo>
                  <a:pt x="1402341" y="810500"/>
                </a:moveTo>
                <a:cubicBezTo>
                  <a:pt x="1484612" y="810500"/>
                  <a:pt x="1560338" y="812069"/>
                  <a:pt x="1629520" y="815208"/>
                </a:cubicBezTo>
                <a:cubicBezTo>
                  <a:pt x="1698704" y="818347"/>
                  <a:pt x="1765080" y="824623"/>
                  <a:pt x="1828653" y="834040"/>
                </a:cubicBezTo>
                <a:cubicBezTo>
                  <a:pt x="1892226" y="843455"/>
                  <a:pt x="1955799" y="856010"/>
                  <a:pt x="2019372" y="871702"/>
                </a:cubicBezTo>
                <a:cubicBezTo>
                  <a:pt x="2082943" y="887395"/>
                  <a:pt x="2153996" y="907796"/>
                  <a:pt x="2232527" y="932904"/>
                </a:cubicBezTo>
                <a:cubicBezTo>
                  <a:pt x="2232527" y="1005091"/>
                  <a:pt x="2221309" y="1085910"/>
                  <a:pt x="2198871" y="1175359"/>
                </a:cubicBezTo>
                <a:cubicBezTo>
                  <a:pt x="2176433" y="1264808"/>
                  <a:pt x="2140908" y="1350334"/>
                  <a:pt x="2092293" y="1431937"/>
                </a:cubicBezTo>
                <a:cubicBezTo>
                  <a:pt x="1980106" y="1400552"/>
                  <a:pt x="1881942" y="1379367"/>
                  <a:pt x="1797801" y="1368381"/>
                </a:cubicBezTo>
                <a:cubicBezTo>
                  <a:pt x="1713660" y="1357396"/>
                  <a:pt x="1617367" y="1351904"/>
                  <a:pt x="1508920" y="1351904"/>
                </a:cubicBezTo>
                <a:cubicBezTo>
                  <a:pt x="1277066" y="1351904"/>
                  <a:pt x="1102240" y="1415460"/>
                  <a:pt x="984443" y="1542572"/>
                </a:cubicBezTo>
                <a:cubicBezTo>
                  <a:pt x="866647" y="1669684"/>
                  <a:pt x="807748" y="1850937"/>
                  <a:pt x="807748" y="2086329"/>
                </a:cubicBezTo>
                <a:cubicBezTo>
                  <a:pt x="807748" y="2340553"/>
                  <a:pt x="871322" y="2525729"/>
                  <a:pt x="998467" y="2641856"/>
                </a:cubicBezTo>
                <a:cubicBezTo>
                  <a:pt x="1125612" y="2757983"/>
                  <a:pt x="1297634" y="2816047"/>
                  <a:pt x="1514528" y="2816047"/>
                </a:cubicBezTo>
                <a:cubicBezTo>
                  <a:pt x="1570622" y="2816047"/>
                  <a:pt x="1622041" y="2815262"/>
                  <a:pt x="1668787" y="2813693"/>
                </a:cubicBezTo>
                <a:cubicBezTo>
                  <a:pt x="1715531" y="2812124"/>
                  <a:pt x="1761341" y="2808200"/>
                  <a:pt x="1806216" y="2801922"/>
                </a:cubicBezTo>
                <a:cubicBezTo>
                  <a:pt x="1851090" y="2795646"/>
                  <a:pt x="1896900" y="2786230"/>
                  <a:pt x="1943644" y="2773676"/>
                </a:cubicBezTo>
                <a:cubicBezTo>
                  <a:pt x="1990390" y="2761122"/>
                  <a:pt x="2045548" y="2745430"/>
                  <a:pt x="2109121" y="2726598"/>
                </a:cubicBezTo>
                <a:cubicBezTo>
                  <a:pt x="2153996" y="2789368"/>
                  <a:pt x="2191391" y="2862341"/>
                  <a:pt x="2221309" y="2945513"/>
                </a:cubicBezTo>
                <a:cubicBezTo>
                  <a:pt x="2251225" y="3028686"/>
                  <a:pt x="2266183" y="3126766"/>
                  <a:pt x="2266183" y="3239754"/>
                </a:cubicBezTo>
                <a:cubicBezTo>
                  <a:pt x="2116601" y="3289971"/>
                  <a:pt x="1976365" y="3322142"/>
                  <a:pt x="1845482" y="3336265"/>
                </a:cubicBezTo>
                <a:cubicBezTo>
                  <a:pt x="1714596" y="3350388"/>
                  <a:pt x="1578101" y="3357450"/>
                  <a:pt x="1435998" y="3357450"/>
                </a:cubicBezTo>
                <a:cubicBezTo>
                  <a:pt x="1192925" y="3357450"/>
                  <a:pt x="981638" y="3325280"/>
                  <a:pt x="802140" y="3260938"/>
                </a:cubicBezTo>
                <a:cubicBezTo>
                  <a:pt x="622640" y="3196598"/>
                  <a:pt x="473992" y="3107933"/>
                  <a:pt x="356195" y="2994945"/>
                </a:cubicBezTo>
                <a:cubicBezTo>
                  <a:pt x="238398" y="2881956"/>
                  <a:pt x="149584" y="2747783"/>
                  <a:pt x="89751" y="2592424"/>
                </a:cubicBezTo>
                <a:cubicBezTo>
                  <a:pt x="29917" y="2437064"/>
                  <a:pt x="0" y="2268365"/>
                  <a:pt x="0" y="2086329"/>
                </a:cubicBezTo>
                <a:lnTo>
                  <a:pt x="14995" y="1907705"/>
                </a:lnTo>
                <a:lnTo>
                  <a:pt x="1073851" y="835582"/>
                </a:lnTo>
                <a:lnTo>
                  <a:pt x="1075596" y="835216"/>
                </a:lnTo>
                <a:cubicBezTo>
                  <a:pt x="1177500" y="818739"/>
                  <a:pt x="1286415" y="810500"/>
                  <a:pt x="1402341" y="810500"/>
                </a:cubicBezTo>
                <a:close/>
                <a:moveTo>
                  <a:pt x="2858000" y="0"/>
                </a:moveTo>
                <a:lnTo>
                  <a:pt x="3098361" y="0"/>
                </a:lnTo>
                <a:cubicBezTo>
                  <a:pt x="3255035" y="0"/>
                  <a:pt x="3382046" y="127010"/>
                  <a:pt x="3382046" y="283685"/>
                </a:cubicBezTo>
                <a:lnTo>
                  <a:pt x="3382046" y="457337"/>
                </a:lnTo>
                <a:cubicBezTo>
                  <a:pt x="3382046" y="614012"/>
                  <a:pt x="3255035" y="741022"/>
                  <a:pt x="3098361" y="741022"/>
                </a:cubicBezTo>
                <a:lnTo>
                  <a:pt x="2858000" y="741022"/>
                </a:lnTo>
                <a:cubicBezTo>
                  <a:pt x="2701325" y="741022"/>
                  <a:pt x="2574315" y="614012"/>
                  <a:pt x="2574315" y="457337"/>
                </a:cubicBezTo>
                <a:lnTo>
                  <a:pt x="2574315" y="283685"/>
                </a:lnTo>
                <a:cubicBezTo>
                  <a:pt x="2574315" y="127010"/>
                  <a:pt x="2701325" y="0"/>
                  <a:pt x="2858000" y="0"/>
                </a:cubicBez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/>
            </a:solidFill>
          </a:ln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rgbClr val="0070C0"/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Image Placeholder</a:t>
            </a:r>
          </a:p>
          <a:p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A5CEAF-39AB-40C6-8780-37202D9767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5963" y="5108791"/>
            <a:ext cx="10515600" cy="865831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/>
              <a:t>Course title</a:t>
            </a:r>
            <a:endParaRPr lang="en-GB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D9F2ABD-3713-4B6D-8D0B-876405B9685B}"/>
              </a:ext>
            </a:extLst>
          </p:cNvPr>
          <p:cNvCxnSpPr>
            <a:cxnSpLocks/>
          </p:cNvCxnSpPr>
          <p:nvPr userDrawn="1"/>
        </p:nvCxnSpPr>
        <p:spPr>
          <a:xfrm flipH="1">
            <a:off x="915963" y="650890"/>
            <a:ext cx="2196637" cy="219663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A0AA2DF-9513-4CB6-8795-2B931369292D}"/>
              </a:ext>
            </a:extLst>
          </p:cNvPr>
          <p:cNvCxnSpPr>
            <a:cxnSpLocks/>
          </p:cNvCxnSpPr>
          <p:nvPr userDrawn="1"/>
        </p:nvCxnSpPr>
        <p:spPr>
          <a:xfrm flipH="1">
            <a:off x="440909" y="2456393"/>
            <a:ext cx="505596" cy="505596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444AB99-33EB-48C5-8316-7455E539F643}"/>
              </a:ext>
            </a:extLst>
          </p:cNvPr>
          <p:cNvCxnSpPr>
            <a:cxnSpLocks/>
          </p:cNvCxnSpPr>
          <p:nvPr userDrawn="1"/>
        </p:nvCxnSpPr>
        <p:spPr>
          <a:xfrm flipH="1">
            <a:off x="9221347" y="1455436"/>
            <a:ext cx="2774512" cy="283353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4EF5506-4EA0-4BA1-81A4-EA973CCCD163}"/>
              </a:ext>
            </a:extLst>
          </p:cNvPr>
          <p:cNvCxnSpPr>
            <a:cxnSpLocks/>
          </p:cNvCxnSpPr>
          <p:nvPr userDrawn="1"/>
        </p:nvCxnSpPr>
        <p:spPr>
          <a:xfrm flipH="1">
            <a:off x="10828620" y="444246"/>
            <a:ext cx="1011189" cy="1011190"/>
          </a:xfrm>
          <a:prstGeom prst="line">
            <a:avLst/>
          </a:prstGeom>
          <a:ln w="12700">
            <a:solidFill>
              <a:schemeClr val="bg1">
                <a:alpha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34">
            <a:extLst>
              <a:ext uri="{FF2B5EF4-FFF2-40B4-BE49-F238E27FC236}">
                <a16:creationId xmlns:a16="http://schemas.microsoft.com/office/drawing/2014/main" id="{B2D38252-167A-44E5-9019-1E965D49CAF7}"/>
              </a:ext>
            </a:extLst>
          </p:cNvPr>
          <p:cNvGrpSpPr/>
          <p:nvPr userDrawn="1"/>
        </p:nvGrpSpPr>
        <p:grpSpPr>
          <a:xfrm>
            <a:off x="85982" y="6347016"/>
            <a:ext cx="1047231" cy="461523"/>
            <a:chOff x="743531" y="6426042"/>
            <a:chExt cx="1047231" cy="461523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B578F381-8B1D-4600-B1CD-6CE5973D038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8319" y="6429992"/>
              <a:ext cx="207860" cy="207048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3C6FA25F-6C76-4711-BA09-CAA9F53B4AB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1894" y="6430289"/>
              <a:ext cx="214300" cy="214300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D3649A83-9DBF-4FA8-8C4D-C0C6865C853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71909" y="6430289"/>
              <a:ext cx="214300" cy="214300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1A6FA759-1F6C-418E-A5C2-89C46D15102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01924" y="6426042"/>
              <a:ext cx="223946" cy="223946"/>
            </a:xfrm>
            <a:prstGeom prst="rect">
              <a:avLst/>
            </a:prstGeom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E2AC8C5-1817-4FE1-8174-1ECE5D2C7795}"/>
                </a:ext>
              </a:extLst>
            </p:cNvPr>
            <p:cNvSpPr txBox="1"/>
            <p:nvPr userDrawn="1"/>
          </p:nvSpPr>
          <p:spPr>
            <a:xfrm>
              <a:off x="743531" y="6610566"/>
              <a:ext cx="10472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>
                  <a:solidFill>
                    <a:srgbClr val="FFC000"/>
                  </a:solidFill>
                </a:rPr>
                <a:t>cipp.org.uk</a:t>
              </a:r>
            </a:p>
          </p:txBody>
        </p: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F5619B0C-A911-4879-8BFB-4E9F47D821C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28759" y="6668401"/>
              <a:ext cx="854869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5545887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Online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61067151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Objectives (Training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F5FBFAA0-7C9F-4339-A727-4485F4C48DA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9584" y="1078992"/>
            <a:ext cx="4742688" cy="4700016"/>
          </a:xfrm>
          <a:custGeom>
            <a:avLst/>
            <a:gdLst>
              <a:gd name="connsiteX0" fmla="*/ 4637331 w 6087528"/>
              <a:gd name="connsiteY0" fmla="*/ 1874520 h 5425440"/>
              <a:gd name="connsiteX1" fmla="*/ 5680109 w 6087528"/>
              <a:gd name="connsiteY1" fmla="*/ 1874520 h 5425440"/>
              <a:gd name="connsiteX2" fmla="*/ 4841909 w 6087528"/>
              <a:gd name="connsiteY2" fmla="*/ 2712720 h 5425440"/>
              <a:gd name="connsiteX3" fmla="*/ 5680109 w 6087528"/>
              <a:gd name="connsiteY3" fmla="*/ 3550920 h 5425440"/>
              <a:gd name="connsiteX4" fmla="*/ 4637331 w 6087528"/>
              <a:gd name="connsiteY4" fmla="*/ 3550920 h 5425440"/>
              <a:gd name="connsiteX5" fmla="*/ 3799131 w 6087528"/>
              <a:gd name="connsiteY5" fmla="*/ 2712720 h 5425440"/>
              <a:gd name="connsiteX6" fmla="*/ 2712720 w 6087528"/>
              <a:gd name="connsiteY6" fmla="*/ 0 h 5425440"/>
              <a:gd name="connsiteX7" fmla="*/ 6087528 w 6087528"/>
              <a:gd name="connsiteY7" fmla="*/ 0 h 5425440"/>
              <a:gd name="connsiteX8" fmla="*/ 3374808 w 6087528"/>
              <a:gd name="connsiteY8" fmla="*/ 2712720 h 5425440"/>
              <a:gd name="connsiteX9" fmla="*/ 6087528 w 6087528"/>
              <a:gd name="connsiteY9" fmla="*/ 5425440 h 5425440"/>
              <a:gd name="connsiteX10" fmla="*/ 2712720 w 6087528"/>
              <a:gd name="connsiteY10" fmla="*/ 5425440 h 5425440"/>
              <a:gd name="connsiteX11" fmla="*/ 0 w 6087528"/>
              <a:gd name="connsiteY11" fmla="*/ 2712720 h 5425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87528" h="5425440">
                <a:moveTo>
                  <a:pt x="4637331" y="1874520"/>
                </a:moveTo>
                <a:lnTo>
                  <a:pt x="5680109" y="1874520"/>
                </a:lnTo>
                <a:lnTo>
                  <a:pt x="4841909" y="2712720"/>
                </a:lnTo>
                <a:lnTo>
                  <a:pt x="5680109" y="3550920"/>
                </a:lnTo>
                <a:lnTo>
                  <a:pt x="4637331" y="3550920"/>
                </a:lnTo>
                <a:lnTo>
                  <a:pt x="3799131" y="2712720"/>
                </a:lnTo>
                <a:close/>
                <a:moveTo>
                  <a:pt x="2712720" y="0"/>
                </a:moveTo>
                <a:lnTo>
                  <a:pt x="6087528" y="0"/>
                </a:lnTo>
                <a:lnTo>
                  <a:pt x="3374808" y="2712720"/>
                </a:lnTo>
                <a:lnTo>
                  <a:pt x="6087528" y="5425440"/>
                </a:lnTo>
                <a:lnTo>
                  <a:pt x="2712720" y="5425440"/>
                </a:lnTo>
                <a:lnTo>
                  <a:pt x="0" y="2712720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CDCB57A-44CB-4791-B60B-777D21ADD59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39584" y="1258824"/>
            <a:ext cx="4742688" cy="4700016"/>
          </a:xfrm>
          <a:custGeom>
            <a:avLst/>
            <a:gdLst>
              <a:gd name="connsiteX0" fmla="*/ 4637331 w 6087528"/>
              <a:gd name="connsiteY0" fmla="*/ 1874520 h 5425440"/>
              <a:gd name="connsiteX1" fmla="*/ 5680109 w 6087528"/>
              <a:gd name="connsiteY1" fmla="*/ 1874520 h 5425440"/>
              <a:gd name="connsiteX2" fmla="*/ 4841909 w 6087528"/>
              <a:gd name="connsiteY2" fmla="*/ 2712720 h 5425440"/>
              <a:gd name="connsiteX3" fmla="*/ 5680109 w 6087528"/>
              <a:gd name="connsiteY3" fmla="*/ 3550920 h 5425440"/>
              <a:gd name="connsiteX4" fmla="*/ 4637331 w 6087528"/>
              <a:gd name="connsiteY4" fmla="*/ 3550920 h 5425440"/>
              <a:gd name="connsiteX5" fmla="*/ 3799131 w 6087528"/>
              <a:gd name="connsiteY5" fmla="*/ 2712720 h 5425440"/>
              <a:gd name="connsiteX6" fmla="*/ 2712720 w 6087528"/>
              <a:gd name="connsiteY6" fmla="*/ 0 h 5425440"/>
              <a:gd name="connsiteX7" fmla="*/ 6087528 w 6087528"/>
              <a:gd name="connsiteY7" fmla="*/ 0 h 5425440"/>
              <a:gd name="connsiteX8" fmla="*/ 3374808 w 6087528"/>
              <a:gd name="connsiteY8" fmla="*/ 2712720 h 5425440"/>
              <a:gd name="connsiteX9" fmla="*/ 6087528 w 6087528"/>
              <a:gd name="connsiteY9" fmla="*/ 5425440 h 5425440"/>
              <a:gd name="connsiteX10" fmla="*/ 2712720 w 6087528"/>
              <a:gd name="connsiteY10" fmla="*/ 5425440 h 5425440"/>
              <a:gd name="connsiteX11" fmla="*/ 0 w 6087528"/>
              <a:gd name="connsiteY11" fmla="*/ 2712720 h 5425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87528" h="5425440">
                <a:moveTo>
                  <a:pt x="4637331" y="1874520"/>
                </a:moveTo>
                <a:lnTo>
                  <a:pt x="5680109" y="1874520"/>
                </a:lnTo>
                <a:lnTo>
                  <a:pt x="4841909" y="2712720"/>
                </a:lnTo>
                <a:lnTo>
                  <a:pt x="5680109" y="3550920"/>
                </a:lnTo>
                <a:lnTo>
                  <a:pt x="4637331" y="3550920"/>
                </a:lnTo>
                <a:lnTo>
                  <a:pt x="3799131" y="2712720"/>
                </a:lnTo>
                <a:close/>
                <a:moveTo>
                  <a:pt x="2712720" y="0"/>
                </a:moveTo>
                <a:lnTo>
                  <a:pt x="6087528" y="0"/>
                </a:lnTo>
                <a:lnTo>
                  <a:pt x="3374808" y="2712720"/>
                </a:lnTo>
                <a:lnTo>
                  <a:pt x="6087528" y="5425440"/>
                </a:lnTo>
                <a:lnTo>
                  <a:pt x="2712720" y="5425440"/>
                </a:lnTo>
                <a:lnTo>
                  <a:pt x="0" y="2712720"/>
                </a:lnTo>
                <a:close/>
              </a:path>
            </a:pathLst>
          </a:cu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5BA8EC-F863-45B6-AE84-F3F9EA753BF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39368" y="2492629"/>
            <a:ext cx="5759124" cy="3466211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291E005-B4BA-48AC-AF00-6DEA7F0C97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8" y="538861"/>
            <a:ext cx="7905127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CE332E5-1265-491A-91E0-E3176D5F1488}"/>
              </a:ext>
            </a:extLst>
          </p:cNvPr>
          <p:cNvSpPr txBox="1"/>
          <p:nvPr userDrawn="1"/>
        </p:nvSpPr>
        <p:spPr>
          <a:xfrm>
            <a:off x="1039368" y="1591863"/>
            <a:ext cx="6092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At the end of the course, delegates should be able to:</a:t>
            </a:r>
          </a:p>
        </p:txBody>
      </p:sp>
    </p:spTree>
    <p:extLst>
      <p:ext uri="{BB962C8B-B14F-4D97-AF65-F5344CB8AC3E}">
        <p14:creationId xmlns:p14="http://schemas.microsoft.com/office/powerpoint/2010/main" val="230883210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Objectives (Training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F5FBFAA0-7C9F-4339-A727-4485F4C48DA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9584" y="1078992"/>
            <a:ext cx="4742688" cy="4700016"/>
          </a:xfrm>
          <a:custGeom>
            <a:avLst/>
            <a:gdLst>
              <a:gd name="connsiteX0" fmla="*/ 4637331 w 6087528"/>
              <a:gd name="connsiteY0" fmla="*/ 1874520 h 5425440"/>
              <a:gd name="connsiteX1" fmla="*/ 5680109 w 6087528"/>
              <a:gd name="connsiteY1" fmla="*/ 1874520 h 5425440"/>
              <a:gd name="connsiteX2" fmla="*/ 4841909 w 6087528"/>
              <a:gd name="connsiteY2" fmla="*/ 2712720 h 5425440"/>
              <a:gd name="connsiteX3" fmla="*/ 5680109 w 6087528"/>
              <a:gd name="connsiteY3" fmla="*/ 3550920 h 5425440"/>
              <a:gd name="connsiteX4" fmla="*/ 4637331 w 6087528"/>
              <a:gd name="connsiteY4" fmla="*/ 3550920 h 5425440"/>
              <a:gd name="connsiteX5" fmla="*/ 3799131 w 6087528"/>
              <a:gd name="connsiteY5" fmla="*/ 2712720 h 5425440"/>
              <a:gd name="connsiteX6" fmla="*/ 2712720 w 6087528"/>
              <a:gd name="connsiteY6" fmla="*/ 0 h 5425440"/>
              <a:gd name="connsiteX7" fmla="*/ 6087528 w 6087528"/>
              <a:gd name="connsiteY7" fmla="*/ 0 h 5425440"/>
              <a:gd name="connsiteX8" fmla="*/ 3374808 w 6087528"/>
              <a:gd name="connsiteY8" fmla="*/ 2712720 h 5425440"/>
              <a:gd name="connsiteX9" fmla="*/ 6087528 w 6087528"/>
              <a:gd name="connsiteY9" fmla="*/ 5425440 h 5425440"/>
              <a:gd name="connsiteX10" fmla="*/ 2712720 w 6087528"/>
              <a:gd name="connsiteY10" fmla="*/ 5425440 h 5425440"/>
              <a:gd name="connsiteX11" fmla="*/ 0 w 6087528"/>
              <a:gd name="connsiteY11" fmla="*/ 2712720 h 5425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87528" h="5425440">
                <a:moveTo>
                  <a:pt x="4637331" y="1874520"/>
                </a:moveTo>
                <a:lnTo>
                  <a:pt x="5680109" y="1874520"/>
                </a:lnTo>
                <a:lnTo>
                  <a:pt x="4841909" y="2712720"/>
                </a:lnTo>
                <a:lnTo>
                  <a:pt x="5680109" y="3550920"/>
                </a:lnTo>
                <a:lnTo>
                  <a:pt x="4637331" y="3550920"/>
                </a:lnTo>
                <a:lnTo>
                  <a:pt x="3799131" y="2712720"/>
                </a:lnTo>
                <a:close/>
                <a:moveTo>
                  <a:pt x="2712720" y="0"/>
                </a:moveTo>
                <a:lnTo>
                  <a:pt x="6087528" y="0"/>
                </a:lnTo>
                <a:lnTo>
                  <a:pt x="3374808" y="2712720"/>
                </a:lnTo>
                <a:lnTo>
                  <a:pt x="6087528" y="5425440"/>
                </a:lnTo>
                <a:lnTo>
                  <a:pt x="2712720" y="5425440"/>
                </a:lnTo>
                <a:lnTo>
                  <a:pt x="0" y="2712720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CDCB57A-44CB-4791-B60B-777D21ADD59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39584" y="1258824"/>
            <a:ext cx="4742688" cy="4700016"/>
          </a:xfrm>
          <a:custGeom>
            <a:avLst/>
            <a:gdLst>
              <a:gd name="connsiteX0" fmla="*/ 4637331 w 6087528"/>
              <a:gd name="connsiteY0" fmla="*/ 1874520 h 5425440"/>
              <a:gd name="connsiteX1" fmla="*/ 5680109 w 6087528"/>
              <a:gd name="connsiteY1" fmla="*/ 1874520 h 5425440"/>
              <a:gd name="connsiteX2" fmla="*/ 4841909 w 6087528"/>
              <a:gd name="connsiteY2" fmla="*/ 2712720 h 5425440"/>
              <a:gd name="connsiteX3" fmla="*/ 5680109 w 6087528"/>
              <a:gd name="connsiteY3" fmla="*/ 3550920 h 5425440"/>
              <a:gd name="connsiteX4" fmla="*/ 4637331 w 6087528"/>
              <a:gd name="connsiteY4" fmla="*/ 3550920 h 5425440"/>
              <a:gd name="connsiteX5" fmla="*/ 3799131 w 6087528"/>
              <a:gd name="connsiteY5" fmla="*/ 2712720 h 5425440"/>
              <a:gd name="connsiteX6" fmla="*/ 2712720 w 6087528"/>
              <a:gd name="connsiteY6" fmla="*/ 0 h 5425440"/>
              <a:gd name="connsiteX7" fmla="*/ 6087528 w 6087528"/>
              <a:gd name="connsiteY7" fmla="*/ 0 h 5425440"/>
              <a:gd name="connsiteX8" fmla="*/ 3374808 w 6087528"/>
              <a:gd name="connsiteY8" fmla="*/ 2712720 h 5425440"/>
              <a:gd name="connsiteX9" fmla="*/ 6087528 w 6087528"/>
              <a:gd name="connsiteY9" fmla="*/ 5425440 h 5425440"/>
              <a:gd name="connsiteX10" fmla="*/ 2712720 w 6087528"/>
              <a:gd name="connsiteY10" fmla="*/ 5425440 h 5425440"/>
              <a:gd name="connsiteX11" fmla="*/ 0 w 6087528"/>
              <a:gd name="connsiteY11" fmla="*/ 2712720 h 5425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87528" h="5425440">
                <a:moveTo>
                  <a:pt x="4637331" y="1874520"/>
                </a:moveTo>
                <a:lnTo>
                  <a:pt x="5680109" y="1874520"/>
                </a:lnTo>
                <a:lnTo>
                  <a:pt x="4841909" y="2712720"/>
                </a:lnTo>
                <a:lnTo>
                  <a:pt x="5680109" y="3550920"/>
                </a:lnTo>
                <a:lnTo>
                  <a:pt x="4637331" y="3550920"/>
                </a:lnTo>
                <a:lnTo>
                  <a:pt x="3799131" y="2712720"/>
                </a:lnTo>
                <a:close/>
                <a:moveTo>
                  <a:pt x="2712720" y="0"/>
                </a:moveTo>
                <a:lnTo>
                  <a:pt x="6087528" y="0"/>
                </a:lnTo>
                <a:lnTo>
                  <a:pt x="3374808" y="2712720"/>
                </a:lnTo>
                <a:lnTo>
                  <a:pt x="6087528" y="5425440"/>
                </a:lnTo>
                <a:lnTo>
                  <a:pt x="2712720" y="5425440"/>
                </a:lnTo>
                <a:lnTo>
                  <a:pt x="0" y="2712720"/>
                </a:lnTo>
                <a:close/>
              </a:path>
            </a:pathLst>
          </a:cu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5BA8EC-F863-45B6-AE84-F3F9EA753BF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39368" y="2179793"/>
            <a:ext cx="5771824" cy="3466211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 sz="2400"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 sz="2400"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CE332E5-1265-491A-91E0-E3176D5F1488}"/>
              </a:ext>
            </a:extLst>
          </p:cNvPr>
          <p:cNvSpPr txBox="1"/>
          <p:nvPr userDrawn="1"/>
        </p:nvSpPr>
        <p:spPr>
          <a:xfrm>
            <a:off x="1039368" y="1554978"/>
            <a:ext cx="6092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Delegates should now be able to:</a:t>
            </a:r>
          </a:p>
        </p:txBody>
      </p:sp>
      <p:sp>
        <p:nvSpPr>
          <p:cNvPr id="10" name="Title 5">
            <a:extLst>
              <a:ext uri="{FF2B5EF4-FFF2-40B4-BE49-F238E27FC236}">
                <a16:creationId xmlns:a16="http://schemas.microsoft.com/office/drawing/2014/main" id="{95325BEC-BB3B-484A-B491-585E96F86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8" y="538861"/>
            <a:ext cx="7905127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85755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ctives (Qual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F5FBFAA0-7C9F-4339-A727-4485F4C48DA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9584" y="1164336"/>
            <a:ext cx="4742688" cy="4700016"/>
          </a:xfrm>
          <a:custGeom>
            <a:avLst/>
            <a:gdLst>
              <a:gd name="connsiteX0" fmla="*/ 4637331 w 6087528"/>
              <a:gd name="connsiteY0" fmla="*/ 1874520 h 5425440"/>
              <a:gd name="connsiteX1" fmla="*/ 5680109 w 6087528"/>
              <a:gd name="connsiteY1" fmla="*/ 1874520 h 5425440"/>
              <a:gd name="connsiteX2" fmla="*/ 4841909 w 6087528"/>
              <a:gd name="connsiteY2" fmla="*/ 2712720 h 5425440"/>
              <a:gd name="connsiteX3" fmla="*/ 5680109 w 6087528"/>
              <a:gd name="connsiteY3" fmla="*/ 3550920 h 5425440"/>
              <a:gd name="connsiteX4" fmla="*/ 4637331 w 6087528"/>
              <a:gd name="connsiteY4" fmla="*/ 3550920 h 5425440"/>
              <a:gd name="connsiteX5" fmla="*/ 3799131 w 6087528"/>
              <a:gd name="connsiteY5" fmla="*/ 2712720 h 5425440"/>
              <a:gd name="connsiteX6" fmla="*/ 2712720 w 6087528"/>
              <a:gd name="connsiteY6" fmla="*/ 0 h 5425440"/>
              <a:gd name="connsiteX7" fmla="*/ 6087528 w 6087528"/>
              <a:gd name="connsiteY7" fmla="*/ 0 h 5425440"/>
              <a:gd name="connsiteX8" fmla="*/ 3374808 w 6087528"/>
              <a:gd name="connsiteY8" fmla="*/ 2712720 h 5425440"/>
              <a:gd name="connsiteX9" fmla="*/ 6087528 w 6087528"/>
              <a:gd name="connsiteY9" fmla="*/ 5425440 h 5425440"/>
              <a:gd name="connsiteX10" fmla="*/ 2712720 w 6087528"/>
              <a:gd name="connsiteY10" fmla="*/ 5425440 h 5425440"/>
              <a:gd name="connsiteX11" fmla="*/ 0 w 6087528"/>
              <a:gd name="connsiteY11" fmla="*/ 2712720 h 5425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87528" h="5425440">
                <a:moveTo>
                  <a:pt x="4637331" y="1874520"/>
                </a:moveTo>
                <a:lnTo>
                  <a:pt x="5680109" y="1874520"/>
                </a:lnTo>
                <a:lnTo>
                  <a:pt x="4841909" y="2712720"/>
                </a:lnTo>
                <a:lnTo>
                  <a:pt x="5680109" y="3550920"/>
                </a:lnTo>
                <a:lnTo>
                  <a:pt x="4637331" y="3550920"/>
                </a:lnTo>
                <a:lnTo>
                  <a:pt x="3799131" y="2712720"/>
                </a:lnTo>
                <a:close/>
                <a:moveTo>
                  <a:pt x="2712720" y="0"/>
                </a:moveTo>
                <a:lnTo>
                  <a:pt x="6087528" y="0"/>
                </a:lnTo>
                <a:lnTo>
                  <a:pt x="3374808" y="2712720"/>
                </a:lnTo>
                <a:lnTo>
                  <a:pt x="6087528" y="5425440"/>
                </a:lnTo>
                <a:lnTo>
                  <a:pt x="2712720" y="5425440"/>
                </a:lnTo>
                <a:lnTo>
                  <a:pt x="0" y="271272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CDCB57A-44CB-4791-B60B-777D21ADD59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39584" y="1258824"/>
            <a:ext cx="4742688" cy="4700016"/>
          </a:xfrm>
          <a:custGeom>
            <a:avLst/>
            <a:gdLst>
              <a:gd name="connsiteX0" fmla="*/ 4637331 w 6087528"/>
              <a:gd name="connsiteY0" fmla="*/ 1874520 h 5425440"/>
              <a:gd name="connsiteX1" fmla="*/ 5680109 w 6087528"/>
              <a:gd name="connsiteY1" fmla="*/ 1874520 h 5425440"/>
              <a:gd name="connsiteX2" fmla="*/ 4841909 w 6087528"/>
              <a:gd name="connsiteY2" fmla="*/ 2712720 h 5425440"/>
              <a:gd name="connsiteX3" fmla="*/ 5680109 w 6087528"/>
              <a:gd name="connsiteY3" fmla="*/ 3550920 h 5425440"/>
              <a:gd name="connsiteX4" fmla="*/ 4637331 w 6087528"/>
              <a:gd name="connsiteY4" fmla="*/ 3550920 h 5425440"/>
              <a:gd name="connsiteX5" fmla="*/ 3799131 w 6087528"/>
              <a:gd name="connsiteY5" fmla="*/ 2712720 h 5425440"/>
              <a:gd name="connsiteX6" fmla="*/ 2712720 w 6087528"/>
              <a:gd name="connsiteY6" fmla="*/ 0 h 5425440"/>
              <a:gd name="connsiteX7" fmla="*/ 6087528 w 6087528"/>
              <a:gd name="connsiteY7" fmla="*/ 0 h 5425440"/>
              <a:gd name="connsiteX8" fmla="*/ 3374808 w 6087528"/>
              <a:gd name="connsiteY8" fmla="*/ 2712720 h 5425440"/>
              <a:gd name="connsiteX9" fmla="*/ 6087528 w 6087528"/>
              <a:gd name="connsiteY9" fmla="*/ 5425440 h 5425440"/>
              <a:gd name="connsiteX10" fmla="*/ 2712720 w 6087528"/>
              <a:gd name="connsiteY10" fmla="*/ 5425440 h 5425440"/>
              <a:gd name="connsiteX11" fmla="*/ 0 w 6087528"/>
              <a:gd name="connsiteY11" fmla="*/ 2712720 h 5425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87528" h="5425440">
                <a:moveTo>
                  <a:pt x="4637331" y="1874520"/>
                </a:moveTo>
                <a:lnTo>
                  <a:pt x="5680109" y="1874520"/>
                </a:lnTo>
                <a:lnTo>
                  <a:pt x="4841909" y="2712720"/>
                </a:lnTo>
                <a:lnTo>
                  <a:pt x="5680109" y="3550920"/>
                </a:lnTo>
                <a:lnTo>
                  <a:pt x="4637331" y="3550920"/>
                </a:lnTo>
                <a:lnTo>
                  <a:pt x="3799131" y="2712720"/>
                </a:lnTo>
                <a:close/>
                <a:moveTo>
                  <a:pt x="2712720" y="0"/>
                </a:moveTo>
                <a:lnTo>
                  <a:pt x="6087528" y="0"/>
                </a:lnTo>
                <a:lnTo>
                  <a:pt x="3374808" y="2712720"/>
                </a:lnTo>
                <a:lnTo>
                  <a:pt x="6087528" y="5425440"/>
                </a:lnTo>
                <a:lnTo>
                  <a:pt x="2712720" y="5425440"/>
                </a:lnTo>
                <a:lnTo>
                  <a:pt x="0" y="2712720"/>
                </a:lnTo>
                <a:close/>
              </a:path>
            </a:pathLst>
          </a:cu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5BA8EC-F863-45B6-AE84-F3F9EA753BF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39368" y="1658112"/>
            <a:ext cx="6099369" cy="447446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C4B6B218-445A-4C10-97DF-50C67E8EB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8" y="538861"/>
            <a:ext cx="7905127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015758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01B6F983-0D1A-43B2-A4FE-37DCEBD900D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248894" y="-1"/>
            <a:ext cx="6882908" cy="5755823"/>
          </a:xfrm>
          <a:custGeom>
            <a:avLst/>
            <a:gdLst>
              <a:gd name="connsiteX0" fmla="*/ 7383235 w 8461829"/>
              <a:gd name="connsiteY0" fmla="*/ 4600083 h 6357258"/>
              <a:gd name="connsiteX1" fmla="*/ 8461829 w 8461829"/>
              <a:gd name="connsiteY1" fmla="*/ 4600083 h 6357258"/>
              <a:gd name="connsiteX2" fmla="*/ 8461829 w 8461829"/>
              <a:gd name="connsiteY2" fmla="*/ 6357258 h 6357258"/>
              <a:gd name="connsiteX3" fmla="*/ 7383235 w 8461829"/>
              <a:gd name="connsiteY3" fmla="*/ 6357258 h 6357258"/>
              <a:gd name="connsiteX4" fmla="*/ 5347487 w 8461829"/>
              <a:gd name="connsiteY4" fmla="*/ 4600083 h 6357258"/>
              <a:gd name="connsiteX5" fmla="*/ 7104660 w 8461829"/>
              <a:gd name="connsiteY5" fmla="*/ 4600083 h 6357258"/>
              <a:gd name="connsiteX6" fmla="*/ 5347487 w 8461829"/>
              <a:gd name="connsiteY6" fmla="*/ 6357257 h 6357258"/>
              <a:gd name="connsiteX7" fmla="*/ 7268950 w 8461829"/>
              <a:gd name="connsiteY7" fmla="*/ 4600082 h 6357258"/>
              <a:gd name="connsiteX8" fmla="*/ 7268950 w 8461829"/>
              <a:gd name="connsiteY8" fmla="*/ 6357256 h 6357258"/>
              <a:gd name="connsiteX9" fmla="*/ 5511776 w 8461829"/>
              <a:gd name="connsiteY9" fmla="*/ 6357256 h 6357258"/>
              <a:gd name="connsiteX10" fmla="*/ 2118860 w 8461829"/>
              <a:gd name="connsiteY10" fmla="*/ 3242915 h 6357258"/>
              <a:gd name="connsiteX11" fmla="*/ 5233201 w 8461829"/>
              <a:gd name="connsiteY11" fmla="*/ 3242915 h 6357258"/>
              <a:gd name="connsiteX12" fmla="*/ 5233201 w 8461829"/>
              <a:gd name="connsiteY12" fmla="*/ 6357256 h 6357258"/>
              <a:gd name="connsiteX13" fmla="*/ 5347488 w 8461829"/>
              <a:gd name="connsiteY13" fmla="*/ 1364311 h 6357258"/>
              <a:gd name="connsiteX14" fmla="*/ 8461829 w 8461829"/>
              <a:gd name="connsiteY14" fmla="*/ 4478652 h 6357258"/>
              <a:gd name="connsiteX15" fmla="*/ 5347488 w 8461829"/>
              <a:gd name="connsiteY15" fmla="*/ 4478652 h 6357258"/>
              <a:gd name="connsiteX16" fmla="*/ 2304576 w 8461829"/>
              <a:gd name="connsiteY16" fmla="*/ 7143 h 6357258"/>
              <a:gd name="connsiteX17" fmla="*/ 3959805 w 8461829"/>
              <a:gd name="connsiteY17" fmla="*/ 7143 h 6357258"/>
              <a:gd name="connsiteX18" fmla="*/ 5233200 w 8461829"/>
              <a:gd name="connsiteY18" fmla="*/ 1265009 h 6357258"/>
              <a:gd name="connsiteX19" fmla="*/ 5233200 w 8461829"/>
              <a:gd name="connsiteY19" fmla="*/ 2900053 h 6357258"/>
              <a:gd name="connsiteX20" fmla="*/ 2118860 w 8461829"/>
              <a:gd name="connsiteY20" fmla="*/ 1 h 6357258"/>
              <a:gd name="connsiteX21" fmla="*/ 5233201 w 8461829"/>
              <a:gd name="connsiteY21" fmla="*/ 3114341 h 6357258"/>
              <a:gd name="connsiteX22" fmla="*/ 2118860 w 8461829"/>
              <a:gd name="connsiteY22" fmla="*/ 3114341 h 6357258"/>
              <a:gd name="connsiteX23" fmla="*/ 4154609 w 8461829"/>
              <a:gd name="connsiteY23" fmla="*/ 0 h 6357258"/>
              <a:gd name="connsiteX24" fmla="*/ 8461828 w 8461829"/>
              <a:gd name="connsiteY24" fmla="*/ 0 h 6357258"/>
              <a:gd name="connsiteX25" fmla="*/ 8461828 w 8461829"/>
              <a:gd name="connsiteY25" fmla="*/ 4307220 h 6357258"/>
              <a:gd name="connsiteX26" fmla="*/ 0 w 8461829"/>
              <a:gd name="connsiteY26" fmla="*/ 0 h 6357258"/>
              <a:gd name="connsiteX27" fmla="*/ 1988457 w 8461829"/>
              <a:gd name="connsiteY27" fmla="*/ 0 h 6357258"/>
              <a:gd name="connsiteX28" fmla="*/ 1988457 w 8461829"/>
              <a:gd name="connsiteY28" fmla="*/ 1988457 h 635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461829" h="6357258">
                <a:moveTo>
                  <a:pt x="7383235" y="4600083"/>
                </a:moveTo>
                <a:lnTo>
                  <a:pt x="8461829" y="4600083"/>
                </a:lnTo>
                <a:lnTo>
                  <a:pt x="8461829" y="6357258"/>
                </a:lnTo>
                <a:lnTo>
                  <a:pt x="7383235" y="6357258"/>
                </a:lnTo>
                <a:close/>
                <a:moveTo>
                  <a:pt x="5347487" y="4600083"/>
                </a:moveTo>
                <a:lnTo>
                  <a:pt x="7104660" y="4600083"/>
                </a:lnTo>
                <a:lnTo>
                  <a:pt x="5347487" y="6357257"/>
                </a:lnTo>
                <a:close/>
                <a:moveTo>
                  <a:pt x="7268950" y="4600082"/>
                </a:moveTo>
                <a:lnTo>
                  <a:pt x="7268950" y="6357256"/>
                </a:lnTo>
                <a:lnTo>
                  <a:pt x="5511776" y="6357256"/>
                </a:lnTo>
                <a:close/>
                <a:moveTo>
                  <a:pt x="2118860" y="3242915"/>
                </a:moveTo>
                <a:lnTo>
                  <a:pt x="5233201" y="3242915"/>
                </a:lnTo>
                <a:lnTo>
                  <a:pt x="5233201" y="6357256"/>
                </a:lnTo>
                <a:close/>
                <a:moveTo>
                  <a:pt x="5347488" y="1364311"/>
                </a:moveTo>
                <a:lnTo>
                  <a:pt x="8461829" y="4478652"/>
                </a:lnTo>
                <a:lnTo>
                  <a:pt x="5347488" y="4478652"/>
                </a:lnTo>
                <a:close/>
                <a:moveTo>
                  <a:pt x="2304576" y="7143"/>
                </a:moveTo>
                <a:lnTo>
                  <a:pt x="3959805" y="7143"/>
                </a:lnTo>
                <a:lnTo>
                  <a:pt x="5233200" y="1265009"/>
                </a:lnTo>
                <a:lnTo>
                  <a:pt x="5233200" y="2900053"/>
                </a:lnTo>
                <a:close/>
                <a:moveTo>
                  <a:pt x="2118860" y="1"/>
                </a:moveTo>
                <a:lnTo>
                  <a:pt x="5233201" y="3114341"/>
                </a:lnTo>
                <a:lnTo>
                  <a:pt x="2118860" y="3114341"/>
                </a:lnTo>
                <a:close/>
                <a:moveTo>
                  <a:pt x="4154609" y="0"/>
                </a:moveTo>
                <a:lnTo>
                  <a:pt x="8461828" y="0"/>
                </a:lnTo>
                <a:lnTo>
                  <a:pt x="8461828" y="4307220"/>
                </a:lnTo>
                <a:close/>
                <a:moveTo>
                  <a:pt x="0" y="0"/>
                </a:moveTo>
                <a:lnTo>
                  <a:pt x="1988457" y="0"/>
                </a:lnTo>
                <a:lnTo>
                  <a:pt x="1988457" y="198845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>
                <a:solidFill>
                  <a:srgbClr val="DCDCDC"/>
                </a:solidFill>
              </a:defRPr>
            </a:lvl1pPr>
          </a:lstStyle>
          <a:p>
            <a:endParaRPr lang="id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7455D4-487A-4F64-8A6E-4A3CB5D7F6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7383" y="520987"/>
            <a:ext cx="4529649" cy="74284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33861F-1BFB-4D9A-A672-E75CF1BEAAE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67384" y="1635250"/>
            <a:ext cx="5413030" cy="4413250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Placeholder 6" descr="A close up of a watch&#10;&#10;Description automatically generated">
            <a:extLst>
              <a:ext uri="{FF2B5EF4-FFF2-40B4-BE49-F238E27FC236}">
                <a16:creationId xmlns:a16="http://schemas.microsoft.com/office/drawing/2014/main" id="{16CD9BA5-C136-334A-B994-5BBD4A6010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51475" y="17463"/>
            <a:ext cx="6740525" cy="5756275"/>
          </a:xfrm>
          <a:custGeom>
            <a:avLst/>
            <a:gdLst>
              <a:gd name="connsiteX0" fmla="*/ 7383235 w 8461829"/>
              <a:gd name="connsiteY0" fmla="*/ 4600083 h 6357258"/>
              <a:gd name="connsiteX1" fmla="*/ 8461829 w 8461829"/>
              <a:gd name="connsiteY1" fmla="*/ 4600083 h 6357258"/>
              <a:gd name="connsiteX2" fmla="*/ 8461829 w 8461829"/>
              <a:gd name="connsiteY2" fmla="*/ 6357258 h 6357258"/>
              <a:gd name="connsiteX3" fmla="*/ 7383235 w 8461829"/>
              <a:gd name="connsiteY3" fmla="*/ 6357258 h 6357258"/>
              <a:gd name="connsiteX4" fmla="*/ 5347487 w 8461829"/>
              <a:gd name="connsiteY4" fmla="*/ 4600083 h 6357258"/>
              <a:gd name="connsiteX5" fmla="*/ 7104660 w 8461829"/>
              <a:gd name="connsiteY5" fmla="*/ 4600083 h 6357258"/>
              <a:gd name="connsiteX6" fmla="*/ 5347487 w 8461829"/>
              <a:gd name="connsiteY6" fmla="*/ 6357257 h 6357258"/>
              <a:gd name="connsiteX7" fmla="*/ 7268950 w 8461829"/>
              <a:gd name="connsiteY7" fmla="*/ 4600082 h 6357258"/>
              <a:gd name="connsiteX8" fmla="*/ 7268950 w 8461829"/>
              <a:gd name="connsiteY8" fmla="*/ 6357256 h 6357258"/>
              <a:gd name="connsiteX9" fmla="*/ 5511776 w 8461829"/>
              <a:gd name="connsiteY9" fmla="*/ 6357256 h 6357258"/>
              <a:gd name="connsiteX10" fmla="*/ 2118860 w 8461829"/>
              <a:gd name="connsiteY10" fmla="*/ 3242915 h 6357258"/>
              <a:gd name="connsiteX11" fmla="*/ 5233201 w 8461829"/>
              <a:gd name="connsiteY11" fmla="*/ 3242915 h 6357258"/>
              <a:gd name="connsiteX12" fmla="*/ 5233201 w 8461829"/>
              <a:gd name="connsiteY12" fmla="*/ 6357256 h 6357258"/>
              <a:gd name="connsiteX13" fmla="*/ 5347488 w 8461829"/>
              <a:gd name="connsiteY13" fmla="*/ 1364311 h 6357258"/>
              <a:gd name="connsiteX14" fmla="*/ 8461829 w 8461829"/>
              <a:gd name="connsiteY14" fmla="*/ 4478652 h 6357258"/>
              <a:gd name="connsiteX15" fmla="*/ 5347488 w 8461829"/>
              <a:gd name="connsiteY15" fmla="*/ 4478652 h 6357258"/>
              <a:gd name="connsiteX16" fmla="*/ 2304576 w 8461829"/>
              <a:gd name="connsiteY16" fmla="*/ 7143 h 6357258"/>
              <a:gd name="connsiteX17" fmla="*/ 3959805 w 8461829"/>
              <a:gd name="connsiteY17" fmla="*/ 7143 h 6357258"/>
              <a:gd name="connsiteX18" fmla="*/ 5233200 w 8461829"/>
              <a:gd name="connsiteY18" fmla="*/ 1265009 h 6357258"/>
              <a:gd name="connsiteX19" fmla="*/ 5233200 w 8461829"/>
              <a:gd name="connsiteY19" fmla="*/ 2900053 h 6357258"/>
              <a:gd name="connsiteX20" fmla="*/ 2118860 w 8461829"/>
              <a:gd name="connsiteY20" fmla="*/ 1 h 6357258"/>
              <a:gd name="connsiteX21" fmla="*/ 5233201 w 8461829"/>
              <a:gd name="connsiteY21" fmla="*/ 3114341 h 6357258"/>
              <a:gd name="connsiteX22" fmla="*/ 2118860 w 8461829"/>
              <a:gd name="connsiteY22" fmla="*/ 3114341 h 6357258"/>
              <a:gd name="connsiteX23" fmla="*/ 4154609 w 8461829"/>
              <a:gd name="connsiteY23" fmla="*/ 0 h 6357258"/>
              <a:gd name="connsiteX24" fmla="*/ 8461828 w 8461829"/>
              <a:gd name="connsiteY24" fmla="*/ 0 h 6357258"/>
              <a:gd name="connsiteX25" fmla="*/ 8461828 w 8461829"/>
              <a:gd name="connsiteY25" fmla="*/ 4307220 h 6357258"/>
              <a:gd name="connsiteX26" fmla="*/ 0 w 8461829"/>
              <a:gd name="connsiteY26" fmla="*/ 0 h 6357258"/>
              <a:gd name="connsiteX27" fmla="*/ 1988457 w 8461829"/>
              <a:gd name="connsiteY27" fmla="*/ 0 h 6357258"/>
              <a:gd name="connsiteX28" fmla="*/ 1988457 w 8461829"/>
              <a:gd name="connsiteY28" fmla="*/ 1988457 h 635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461829" h="6357258">
                <a:moveTo>
                  <a:pt x="7383235" y="4600083"/>
                </a:moveTo>
                <a:lnTo>
                  <a:pt x="8461829" y="4600083"/>
                </a:lnTo>
                <a:lnTo>
                  <a:pt x="8461829" y="6357258"/>
                </a:lnTo>
                <a:lnTo>
                  <a:pt x="7383235" y="6357258"/>
                </a:lnTo>
                <a:close/>
                <a:moveTo>
                  <a:pt x="5347487" y="4600083"/>
                </a:moveTo>
                <a:lnTo>
                  <a:pt x="7104660" y="4600083"/>
                </a:lnTo>
                <a:lnTo>
                  <a:pt x="5347487" y="6357257"/>
                </a:lnTo>
                <a:close/>
                <a:moveTo>
                  <a:pt x="7268950" y="4600082"/>
                </a:moveTo>
                <a:lnTo>
                  <a:pt x="7268950" y="6357256"/>
                </a:lnTo>
                <a:lnTo>
                  <a:pt x="5511776" y="6357256"/>
                </a:lnTo>
                <a:close/>
                <a:moveTo>
                  <a:pt x="2118860" y="3242915"/>
                </a:moveTo>
                <a:lnTo>
                  <a:pt x="5233201" y="3242915"/>
                </a:lnTo>
                <a:lnTo>
                  <a:pt x="5233201" y="6357256"/>
                </a:lnTo>
                <a:close/>
                <a:moveTo>
                  <a:pt x="5347488" y="1364311"/>
                </a:moveTo>
                <a:lnTo>
                  <a:pt x="8461829" y="4478652"/>
                </a:lnTo>
                <a:lnTo>
                  <a:pt x="5347488" y="4478652"/>
                </a:lnTo>
                <a:close/>
                <a:moveTo>
                  <a:pt x="2304576" y="7143"/>
                </a:moveTo>
                <a:lnTo>
                  <a:pt x="3959805" y="7143"/>
                </a:lnTo>
                <a:lnTo>
                  <a:pt x="5233200" y="1265009"/>
                </a:lnTo>
                <a:lnTo>
                  <a:pt x="5233200" y="2900053"/>
                </a:lnTo>
                <a:close/>
                <a:moveTo>
                  <a:pt x="2118860" y="1"/>
                </a:moveTo>
                <a:lnTo>
                  <a:pt x="5233201" y="3114341"/>
                </a:lnTo>
                <a:lnTo>
                  <a:pt x="2118860" y="3114341"/>
                </a:lnTo>
                <a:close/>
                <a:moveTo>
                  <a:pt x="4154609" y="0"/>
                </a:moveTo>
                <a:lnTo>
                  <a:pt x="8461828" y="0"/>
                </a:lnTo>
                <a:lnTo>
                  <a:pt x="8461828" y="4307220"/>
                </a:lnTo>
                <a:close/>
                <a:moveTo>
                  <a:pt x="0" y="0"/>
                </a:moveTo>
                <a:lnTo>
                  <a:pt x="1988457" y="0"/>
                </a:lnTo>
                <a:lnTo>
                  <a:pt x="1988457" y="1988457"/>
                </a:ln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pic>
    </p:spTree>
    <p:extLst>
      <p:ext uri="{BB962C8B-B14F-4D97-AF65-F5344CB8AC3E}">
        <p14:creationId xmlns:p14="http://schemas.microsoft.com/office/powerpoint/2010/main" val="1970188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ctives (Qual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F5FBFAA0-7C9F-4339-A727-4485F4C48DA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9584" y="1164336"/>
            <a:ext cx="4742688" cy="4700016"/>
          </a:xfrm>
          <a:custGeom>
            <a:avLst/>
            <a:gdLst>
              <a:gd name="connsiteX0" fmla="*/ 4637331 w 6087528"/>
              <a:gd name="connsiteY0" fmla="*/ 1874520 h 5425440"/>
              <a:gd name="connsiteX1" fmla="*/ 5680109 w 6087528"/>
              <a:gd name="connsiteY1" fmla="*/ 1874520 h 5425440"/>
              <a:gd name="connsiteX2" fmla="*/ 4841909 w 6087528"/>
              <a:gd name="connsiteY2" fmla="*/ 2712720 h 5425440"/>
              <a:gd name="connsiteX3" fmla="*/ 5680109 w 6087528"/>
              <a:gd name="connsiteY3" fmla="*/ 3550920 h 5425440"/>
              <a:gd name="connsiteX4" fmla="*/ 4637331 w 6087528"/>
              <a:gd name="connsiteY4" fmla="*/ 3550920 h 5425440"/>
              <a:gd name="connsiteX5" fmla="*/ 3799131 w 6087528"/>
              <a:gd name="connsiteY5" fmla="*/ 2712720 h 5425440"/>
              <a:gd name="connsiteX6" fmla="*/ 2712720 w 6087528"/>
              <a:gd name="connsiteY6" fmla="*/ 0 h 5425440"/>
              <a:gd name="connsiteX7" fmla="*/ 6087528 w 6087528"/>
              <a:gd name="connsiteY7" fmla="*/ 0 h 5425440"/>
              <a:gd name="connsiteX8" fmla="*/ 3374808 w 6087528"/>
              <a:gd name="connsiteY8" fmla="*/ 2712720 h 5425440"/>
              <a:gd name="connsiteX9" fmla="*/ 6087528 w 6087528"/>
              <a:gd name="connsiteY9" fmla="*/ 5425440 h 5425440"/>
              <a:gd name="connsiteX10" fmla="*/ 2712720 w 6087528"/>
              <a:gd name="connsiteY10" fmla="*/ 5425440 h 5425440"/>
              <a:gd name="connsiteX11" fmla="*/ 0 w 6087528"/>
              <a:gd name="connsiteY11" fmla="*/ 2712720 h 5425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87528" h="5425440">
                <a:moveTo>
                  <a:pt x="4637331" y="1874520"/>
                </a:moveTo>
                <a:lnTo>
                  <a:pt x="5680109" y="1874520"/>
                </a:lnTo>
                <a:lnTo>
                  <a:pt x="4841909" y="2712720"/>
                </a:lnTo>
                <a:lnTo>
                  <a:pt x="5680109" y="3550920"/>
                </a:lnTo>
                <a:lnTo>
                  <a:pt x="4637331" y="3550920"/>
                </a:lnTo>
                <a:lnTo>
                  <a:pt x="3799131" y="2712720"/>
                </a:lnTo>
                <a:close/>
                <a:moveTo>
                  <a:pt x="2712720" y="0"/>
                </a:moveTo>
                <a:lnTo>
                  <a:pt x="6087528" y="0"/>
                </a:lnTo>
                <a:lnTo>
                  <a:pt x="3374808" y="2712720"/>
                </a:lnTo>
                <a:lnTo>
                  <a:pt x="6087528" y="5425440"/>
                </a:lnTo>
                <a:lnTo>
                  <a:pt x="2712720" y="5425440"/>
                </a:lnTo>
                <a:lnTo>
                  <a:pt x="0" y="271272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CDCB57A-44CB-4791-B60B-777D21ADD59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39584" y="1258824"/>
            <a:ext cx="4742688" cy="4700016"/>
          </a:xfrm>
          <a:custGeom>
            <a:avLst/>
            <a:gdLst>
              <a:gd name="connsiteX0" fmla="*/ 4637331 w 6087528"/>
              <a:gd name="connsiteY0" fmla="*/ 1874520 h 5425440"/>
              <a:gd name="connsiteX1" fmla="*/ 5680109 w 6087528"/>
              <a:gd name="connsiteY1" fmla="*/ 1874520 h 5425440"/>
              <a:gd name="connsiteX2" fmla="*/ 4841909 w 6087528"/>
              <a:gd name="connsiteY2" fmla="*/ 2712720 h 5425440"/>
              <a:gd name="connsiteX3" fmla="*/ 5680109 w 6087528"/>
              <a:gd name="connsiteY3" fmla="*/ 3550920 h 5425440"/>
              <a:gd name="connsiteX4" fmla="*/ 4637331 w 6087528"/>
              <a:gd name="connsiteY4" fmla="*/ 3550920 h 5425440"/>
              <a:gd name="connsiteX5" fmla="*/ 3799131 w 6087528"/>
              <a:gd name="connsiteY5" fmla="*/ 2712720 h 5425440"/>
              <a:gd name="connsiteX6" fmla="*/ 2712720 w 6087528"/>
              <a:gd name="connsiteY6" fmla="*/ 0 h 5425440"/>
              <a:gd name="connsiteX7" fmla="*/ 6087528 w 6087528"/>
              <a:gd name="connsiteY7" fmla="*/ 0 h 5425440"/>
              <a:gd name="connsiteX8" fmla="*/ 3374808 w 6087528"/>
              <a:gd name="connsiteY8" fmla="*/ 2712720 h 5425440"/>
              <a:gd name="connsiteX9" fmla="*/ 6087528 w 6087528"/>
              <a:gd name="connsiteY9" fmla="*/ 5425440 h 5425440"/>
              <a:gd name="connsiteX10" fmla="*/ 2712720 w 6087528"/>
              <a:gd name="connsiteY10" fmla="*/ 5425440 h 5425440"/>
              <a:gd name="connsiteX11" fmla="*/ 0 w 6087528"/>
              <a:gd name="connsiteY11" fmla="*/ 2712720 h 5425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87528" h="5425440">
                <a:moveTo>
                  <a:pt x="4637331" y="1874520"/>
                </a:moveTo>
                <a:lnTo>
                  <a:pt x="5680109" y="1874520"/>
                </a:lnTo>
                <a:lnTo>
                  <a:pt x="4841909" y="2712720"/>
                </a:lnTo>
                <a:lnTo>
                  <a:pt x="5680109" y="3550920"/>
                </a:lnTo>
                <a:lnTo>
                  <a:pt x="4637331" y="3550920"/>
                </a:lnTo>
                <a:lnTo>
                  <a:pt x="3799131" y="2712720"/>
                </a:lnTo>
                <a:close/>
                <a:moveTo>
                  <a:pt x="2712720" y="0"/>
                </a:moveTo>
                <a:lnTo>
                  <a:pt x="6087528" y="0"/>
                </a:lnTo>
                <a:lnTo>
                  <a:pt x="3374808" y="2712720"/>
                </a:lnTo>
                <a:lnTo>
                  <a:pt x="6087528" y="5425440"/>
                </a:lnTo>
                <a:lnTo>
                  <a:pt x="2712720" y="5425440"/>
                </a:lnTo>
                <a:lnTo>
                  <a:pt x="0" y="2712720"/>
                </a:lnTo>
                <a:close/>
              </a:path>
            </a:pathLst>
          </a:cu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5BA8EC-F863-45B6-AE84-F3F9EA753BF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39368" y="1658112"/>
            <a:ext cx="6099369" cy="447446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C4B6B218-445A-4C10-97DF-50C67E8EB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8" y="538861"/>
            <a:ext cx="7905127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13200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/Objectives (lar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5">
            <a:extLst>
              <a:ext uri="{FF2B5EF4-FFF2-40B4-BE49-F238E27FC236}">
                <a16:creationId xmlns:a16="http://schemas.microsoft.com/office/drawing/2014/main" id="{1DD12464-A874-45AD-88F1-0F6F22782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8" y="538861"/>
            <a:ext cx="10201718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13F18097-F8BA-40EC-BD5E-B10931852E4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9368" y="1645857"/>
            <a:ext cx="10201719" cy="425507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289686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EC6CEB3D-CBA7-4D30-B380-5B3A29743852}"/>
              </a:ext>
            </a:extLst>
          </p:cNvPr>
          <p:cNvSpPr/>
          <p:nvPr userDrawn="1"/>
        </p:nvSpPr>
        <p:spPr>
          <a:xfrm>
            <a:off x="68634" y="0"/>
            <a:ext cx="6915150" cy="6858000"/>
          </a:xfrm>
          <a:custGeom>
            <a:avLst/>
            <a:gdLst>
              <a:gd name="connsiteX0" fmla="*/ 0 w 6915150"/>
              <a:gd name="connsiteY0" fmla="*/ 0 h 6858000"/>
              <a:gd name="connsiteX1" fmla="*/ 161470 w 6915150"/>
              <a:gd name="connsiteY1" fmla="*/ 0 h 6858000"/>
              <a:gd name="connsiteX2" fmla="*/ 2247900 w 6915150"/>
              <a:gd name="connsiteY2" fmla="*/ 0 h 6858000"/>
              <a:gd name="connsiteX3" fmla="*/ 4486730 w 6915150"/>
              <a:gd name="connsiteY3" fmla="*/ 0 h 6858000"/>
              <a:gd name="connsiteX4" fmla="*/ 6915150 w 6915150"/>
              <a:gd name="connsiteY4" fmla="*/ 2428420 h 6858000"/>
              <a:gd name="connsiteX5" fmla="*/ 2485570 w 6915150"/>
              <a:gd name="connsiteY5" fmla="*/ 6858000 h 6858000"/>
              <a:gd name="connsiteX6" fmla="*/ 2162630 w 6915150"/>
              <a:gd name="connsiteY6" fmla="*/ 6858000 h 6858000"/>
              <a:gd name="connsiteX7" fmla="*/ 0 w 6915150"/>
              <a:gd name="connsiteY7" fmla="*/ 4695370 h 6858000"/>
              <a:gd name="connsiteX8" fmla="*/ 0 w 6915150"/>
              <a:gd name="connsiteY8" fmla="*/ 2038350 h 6858000"/>
              <a:gd name="connsiteX9" fmla="*/ 0 w 6915150"/>
              <a:gd name="connsiteY9" fmla="*/ 16147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915150" h="6858000">
                <a:moveTo>
                  <a:pt x="0" y="0"/>
                </a:moveTo>
                <a:lnTo>
                  <a:pt x="161470" y="0"/>
                </a:lnTo>
                <a:lnTo>
                  <a:pt x="2247900" y="0"/>
                </a:lnTo>
                <a:lnTo>
                  <a:pt x="4486730" y="0"/>
                </a:lnTo>
                <a:lnTo>
                  <a:pt x="6915150" y="2428420"/>
                </a:lnTo>
                <a:lnTo>
                  <a:pt x="2485570" y="6858000"/>
                </a:lnTo>
                <a:lnTo>
                  <a:pt x="2162630" y="6858000"/>
                </a:lnTo>
                <a:lnTo>
                  <a:pt x="0" y="4695370"/>
                </a:lnTo>
                <a:lnTo>
                  <a:pt x="0" y="2038350"/>
                </a:lnTo>
                <a:lnTo>
                  <a:pt x="0" y="161470"/>
                </a:lnTo>
                <a:close/>
              </a:path>
            </a:pathLst>
          </a:custGeom>
          <a:solidFill>
            <a:srgbClr val="00206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12">
            <a:extLst>
              <a:ext uri="{FF2B5EF4-FFF2-40B4-BE49-F238E27FC236}">
                <a16:creationId xmlns:a16="http://schemas.microsoft.com/office/drawing/2014/main" id="{A722ACF2-AE12-4797-B405-63D5BD24599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197291" y="-655090"/>
            <a:ext cx="6319156" cy="6508750"/>
          </a:xfrm>
          <a:custGeom>
            <a:avLst/>
            <a:gdLst>
              <a:gd name="connsiteX0" fmla="*/ 0 w 6400799"/>
              <a:gd name="connsiteY0" fmla="*/ 0 h 6400799"/>
              <a:gd name="connsiteX1" fmla="*/ 3200400 w 6400799"/>
              <a:gd name="connsiteY1" fmla="*/ 0 h 6400799"/>
              <a:gd name="connsiteX2" fmla="*/ 6400799 w 6400799"/>
              <a:gd name="connsiteY2" fmla="*/ 3200400 h 6400799"/>
              <a:gd name="connsiteX3" fmla="*/ 3200400 w 6400799"/>
              <a:gd name="connsiteY3" fmla="*/ 6400799 h 6400799"/>
              <a:gd name="connsiteX4" fmla="*/ 0 w 6400799"/>
              <a:gd name="connsiteY4" fmla="*/ 6400799 h 6400799"/>
              <a:gd name="connsiteX5" fmla="*/ 3200400 w 6400799"/>
              <a:gd name="connsiteY5" fmla="*/ 3200400 h 640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00799" h="6400799">
                <a:moveTo>
                  <a:pt x="0" y="0"/>
                </a:moveTo>
                <a:lnTo>
                  <a:pt x="3200400" y="0"/>
                </a:lnTo>
                <a:lnTo>
                  <a:pt x="6400799" y="3200400"/>
                </a:lnTo>
                <a:lnTo>
                  <a:pt x="3200400" y="6400799"/>
                </a:lnTo>
                <a:lnTo>
                  <a:pt x="0" y="6400799"/>
                </a:lnTo>
                <a:lnTo>
                  <a:pt x="3200400" y="32004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4000502" y="-771979"/>
            <a:ext cx="6319156" cy="6508750"/>
          </a:xfrm>
          <a:custGeom>
            <a:avLst/>
            <a:gdLst>
              <a:gd name="connsiteX0" fmla="*/ 0 w 6400799"/>
              <a:gd name="connsiteY0" fmla="*/ 0 h 6400799"/>
              <a:gd name="connsiteX1" fmla="*/ 3200400 w 6400799"/>
              <a:gd name="connsiteY1" fmla="*/ 0 h 6400799"/>
              <a:gd name="connsiteX2" fmla="*/ 6400799 w 6400799"/>
              <a:gd name="connsiteY2" fmla="*/ 3200400 h 6400799"/>
              <a:gd name="connsiteX3" fmla="*/ 3200400 w 6400799"/>
              <a:gd name="connsiteY3" fmla="*/ 6400799 h 6400799"/>
              <a:gd name="connsiteX4" fmla="*/ 0 w 6400799"/>
              <a:gd name="connsiteY4" fmla="*/ 6400799 h 6400799"/>
              <a:gd name="connsiteX5" fmla="*/ 3200400 w 6400799"/>
              <a:gd name="connsiteY5" fmla="*/ 3200400 h 640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00799" h="6400799">
                <a:moveTo>
                  <a:pt x="0" y="0"/>
                </a:moveTo>
                <a:lnTo>
                  <a:pt x="3200400" y="0"/>
                </a:lnTo>
                <a:lnTo>
                  <a:pt x="6400799" y="3200400"/>
                </a:lnTo>
                <a:lnTo>
                  <a:pt x="3200400" y="6400799"/>
                </a:lnTo>
                <a:lnTo>
                  <a:pt x="0" y="6400799"/>
                </a:lnTo>
                <a:lnTo>
                  <a:pt x="3200400" y="3200400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Freeform: Shape 20"/>
          <p:cNvSpPr/>
          <p:nvPr userDrawn="1"/>
        </p:nvSpPr>
        <p:spPr>
          <a:xfrm>
            <a:off x="0" y="0"/>
            <a:ext cx="6915150" cy="6858000"/>
          </a:xfrm>
          <a:custGeom>
            <a:avLst/>
            <a:gdLst>
              <a:gd name="connsiteX0" fmla="*/ 0 w 6915150"/>
              <a:gd name="connsiteY0" fmla="*/ 0 h 6858000"/>
              <a:gd name="connsiteX1" fmla="*/ 161470 w 6915150"/>
              <a:gd name="connsiteY1" fmla="*/ 0 h 6858000"/>
              <a:gd name="connsiteX2" fmla="*/ 2247900 w 6915150"/>
              <a:gd name="connsiteY2" fmla="*/ 0 h 6858000"/>
              <a:gd name="connsiteX3" fmla="*/ 4486730 w 6915150"/>
              <a:gd name="connsiteY3" fmla="*/ 0 h 6858000"/>
              <a:gd name="connsiteX4" fmla="*/ 6915150 w 6915150"/>
              <a:gd name="connsiteY4" fmla="*/ 2428420 h 6858000"/>
              <a:gd name="connsiteX5" fmla="*/ 2485570 w 6915150"/>
              <a:gd name="connsiteY5" fmla="*/ 6858000 h 6858000"/>
              <a:gd name="connsiteX6" fmla="*/ 2162630 w 6915150"/>
              <a:gd name="connsiteY6" fmla="*/ 6858000 h 6858000"/>
              <a:gd name="connsiteX7" fmla="*/ 0 w 6915150"/>
              <a:gd name="connsiteY7" fmla="*/ 4695370 h 6858000"/>
              <a:gd name="connsiteX8" fmla="*/ 0 w 6915150"/>
              <a:gd name="connsiteY8" fmla="*/ 2038350 h 6858000"/>
              <a:gd name="connsiteX9" fmla="*/ 0 w 6915150"/>
              <a:gd name="connsiteY9" fmla="*/ 16147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915150" h="6858000">
                <a:moveTo>
                  <a:pt x="0" y="0"/>
                </a:moveTo>
                <a:lnTo>
                  <a:pt x="161470" y="0"/>
                </a:lnTo>
                <a:lnTo>
                  <a:pt x="2247900" y="0"/>
                </a:lnTo>
                <a:lnTo>
                  <a:pt x="4486730" y="0"/>
                </a:lnTo>
                <a:lnTo>
                  <a:pt x="6915150" y="2428420"/>
                </a:lnTo>
                <a:lnTo>
                  <a:pt x="2485570" y="6858000"/>
                </a:lnTo>
                <a:lnTo>
                  <a:pt x="2162630" y="6858000"/>
                </a:lnTo>
                <a:lnTo>
                  <a:pt x="0" y="4695370"/>
                </a:lnTo>
                <a:lnTo>
                  <a:pt x="0" y="2038350"/>
                </a:lnTo>
                <a:lnTo>
                  <a:pt x="0" y="16147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426A23F-0F2D-4352-8AD4-38ED2246A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531" y="1716921"/>
            <a:ext cx="4865915" cy="2073275"/>
          </a:xfrm>
        </p:spPr>
        <p:txBody>
          <a:bodyPr/>
          <a:lstStyle>
            <a:lvl1pPr>
              <a:defRPr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39798A25-BC81-5B40-8A67-2E5BDB74C1F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9658" y="5189034"/>
            <a:ext cx="1708441" cy="1438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3584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RC bespok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AFF78C5F-D7B9-40A4-84B3-75DDDF58826E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6915150" cy="6858000"/>
          </a:xfrm>
          <a:custGeom>
            <a:avLst/>
            <a:gdLst>
              <a:gd name="connsiteX0" fmla="*/ 0 w 6915150"/>
              <a:gd name="connsiteY0" fmla="*/ 0 h 6858000"/>
              <a:gd name="connsiteX1" fmla="*/ 161470 w 6915150"/>
              <a:gd name="connsiteY1" fmla="*/ 0 h 6858000"/>
              <a:gd name="connsiteX2" fmla="*/ 2247900 w 6915150"/>
              <a:gd name="connsiteY2" fmla="*/ 0 h 6858000"/>
              <a:gd name="connsiteX3" fmla="*/ 4486730 w 6915150"/>
              <a:gd name="connsiteY3" fmla="*/ 0 h 6858000"/>
              <a:gd name="connsiteX4" fmla="*/ 6915150 w 6915150"/>
              <a:gd name="connsiteY4" fmla="*/ 2428420 h 6858000"/>
              <a:gd name="connsiteX5" fmla="*/ 2485570 w 6915150"/>
              <a:gd name="connsiteY5" fmla="*/ 6858000 h 6858000"/>
              <a:gd name="connsiteX6" fmla="*/ 2162630 w 6915150"/>
              <a:gd name="connsiteY6" fmla="*/ 6858000 h 6858000"/>
              <a:gd name="connsiteX7" fmla="*/ 0 w 6915150"/>
              <a:gd name="connsiteY7" fmla="*/ 4695370 h 6858000"/>
              <a:gd name="connsiteX8" fmla="*/ 0 w 6915150"/>
              <a:gd name="connsiteY8" fmla="*/ 2038350 h 6858000"/>
              <a:gd name="connsiteX9" fmla="*/ 0 w 6915150"/>
              <a:gd name="connsiteY9" fmla="*/ 16147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915150" h="6858000">
                <a:moveTo>
                  <a:pt x="0" y="0"/>
                </a:moveTo>
                <a:lnTo>
                  <a:pt x="161470" y="0"/>
                </a:lnTo>
                <a:lnTo>
                  <a:pt x="2247900" y="0"/>
                </a:lnTo>
                <a:lnTo>
                  <a:pt x="4486730" y="0"/>
                </a:lnTo>
                <a:lnTo>
                  <a:pt x="6915150" y="2428420"/>
                </a:lnTo>
                <a:lnTo>
                  <a:pt x="2485570" y="6858000"/>
                </a:lnTo>
                <a:lnTo>
                  <a:pt x="2162630" y="6858000"/>
                </a:lnTo>
                <a:lnTo>
                  <a:pt x="0" y="4695370"/>
                </a:lnTo>
                <a:lnTo>
                  <a:pt x="0" y="2038350"/>
                </a:lnTo>
                <a:lnTo>
                  <a:pt x="0" y="161470"/>
                </a:lnTo>
                <a:close/>
              </a:path>
            </a:pathLst>
          </a:cu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12">
            <a:extLst>
              <a:ext uri="{FF2B5EF4-FFF2-40B4-BE49-F238E27FC236}">
                <a16:creationId xmlns:a16="http://schemas.microsoft.com/office/drawing/2014/main" id="{A722ACF2-AE12-4797-B405-63D5BD24599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197291" y="-655090"/>
            <a:ext cx="6319156" cy="6508750"/>
          </a:xfrm>
          <a:custGeom>
            <a:avLst/>
            <a:gdLst>
              <a:gd name="connsiteX0" fmla="*/ 0 w 6400799"/>
              <a:gd name="connsiteY0" fmla="*/ 0 h 6400799"/>
              <a:gd name="connsiteX1" fmla="*/ 3200400 w 6400799"/>
              <a:gd name="connsiteY1" fmla="*/ 0 h 6400799"/>
              <a:gd name="connsiteX2" fmla="*/ 6400799 w 6400799"/>
              <a:gd name="connsiteY2" fmla="*/ 3200400 h 6400799"/>
              <a:gd name="connsiteX3" fmla="*/ 3200400 w 6400799"/>
              <a:gd name="connsiteY3" fmla="*/ 6400799 h 6400799"/>
              <a:gd name="connsiteX4" fmla="*/ 0 w 6400799"/>
              <a:gd name="connsiteY4" fmla="*/ 6400799 h 6400799"/>
              <a:gd name="connsiteX5" fmla="*/ 3200400 w 6400799"/>
              <a:gd name="connsiteY5" fmla="*/ 3200400 h 640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00799" h="6400799">
                <a:moveTo>
                  <a:pt x="0" y="0"/>
                </a:moveTo>
                <a:lnTo>
                  <a:pt x="3200400" y="0"/>
                </a:lnTo>
                <a:lnTo>
                  <a:pt x="6400799" y="3200400"/>
                </a:lnTo>
                <a:lnTo>
                  <a:pt x="3200400" y="6400799"/>
                </a:lnTo>
                <a:lnTo>
                  <a:pt x="0" y="6400799"/>
                </a:lnTo>
                <a:lnTo>
                  <a:pt x="3200400" y="32004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4000502" y="-771979"/>
            <a:ext cx="6319156" cy="6508750"/>
          </a:xfrm>
          <a:custGeom>
            <a:avLst/>
            <a:gdLst>
              <a:gd name="connsiteX0" fmla="*/ 0 w 6400799"/>
              <a:gd name="connsiteY0" fmla="*/ 0 h 6400799"/>
              <a:gd name="connsiteX1" fmla="*/ 3200400 w 6400799"/>
              <a:gd name="connsiteY1" fmla="*/ 0 h 6400799"/>
              <a:gd name="connsiteX2" fmla="*/ 6400799 w 6400799"/>
              <a:gd name="connsiteY2" fmla="*/ 3200400 h 6400799"/>
              <a:gd name="connsiteX3" fmla="*/ 3200400 w 6400799"/>
              <a:gd name="connsiteY3" fmla="*/ 6400799 h 6400799"/>
              <a:gd name="connsiteX4" fmla="*/ 0 w 6400799"/>
              <a:gd name="connsiteY4" fmla="*/ 6400799 h 6400799"/>
              <a:gd name="connsiteX5" fmla="*/ 3200400 w 6400799"/>
              <a:gd name="connsiteY5" fmla="*/ 3200400 h 640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00799" h="6400799">
                <a:moveTo>
                  <a:pt x="0" y="0"/>
                </a:moveTo>
                <a:lnTo>
                  <a:pt x="3200400" y="0"/>
                </a:lnTo>
                <a:lnTo>
                  <a:pt x="6400799" y="3200400"/>
                </a:lnTo>
                <a:lnTo>
                  <a:pt x="3200400" y="6400799"/>
                </a:lnTo>
                <a:lnTo>
                  <a:pt x="0" y="6400799"/>
                </a:lnTo>
                <a:lnTo>
                  <a:pt x="3200400" y="3200400"/>
                </a:lnTo>
                <a:close/>
              </a:path>
            </a:pathLst>
          </a:cu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426A23F-0F2D-4352-8AD4-38ED2246A46E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57531" y="1716921"/>
            <a:ext cx="4865915" cy="2073275"/>
          </a:xfrm>
        </p:spPr>
        <p:txBody>
          <a:bodyPr/>
          <a:lstStyle>
            <a:lvl1pPr>
              <a:defRPr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997E4BA4-751F-47EF-B82E-8F46AB09BFA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7065" y="5278210"/>
            <a:ext cx="1644861" cy="138467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3027785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EC6CEB3D-CBA7-4D30-B380-5B3A29743852}"/>
              </a:ext>
            </a:extLst>
          </p:cNvPr>
          <p:cNvSpPr/>
          <p:nvPr userDrawn="1"/>
        </p:nvSpPr>
        <p:spPr>
          <a:xfrm>
            <a:off x="68634" y="0"/>
            <a:ext cx="6915150" cy="6858000"/>
          </a:xfrm>
          <a:custGeom>
            <a:avLst/>
            <a:gdLst>
              <a:gd name="connsiteX0" fmla="*/ 0 w 6915150"/>
              <a:gd name="connsiteY0" fmla="*/ 0 h 6858000"/>
              <a:gd name="connsiteX1" fmla="*/ 161470 w 6915150"/>
              <a:gd name="connsiteY1" fmla="*/ 0 h 6858000"/>
              <a:gd name="connsiteX2" fmla="*/ 2247900 w 6915150"/>
              <a:gd name="connsiteY2" fmla="*/ 0 h 6858000"/>
              <a:gd name="connsiteX3" fmla="*/ 4486730 w 6915150"/>
              <a:gd name="connsiteY3" fmla="*/ 0 h 6858000"/>
              <a:gd name="connsiteX4" fmla="*/ 6915150 w 6915150"/>
              <a:gd name="connsiteY4" fmla="*/ 2428420 h 6858000"/>
              <a:gd name="connsiteX5" fmla="*/ 2485570 w 6915150"/>
              <a:gd name="connsiteY5" fmla="*/ 6858000 h 6858000"/>
              <a:gd name="connsiteX6" fmla="*/ 2162630 w 6915150"/>
              <a:gd name="connsiteY6" fmla="*/ 6858000 h 6858000"/>
              <a:gd name="connsiteX7" fmla="*/ 0 w 6915150"/>
              <a:gd name="connsiteY7" fmla="*/ 4695370 h 6858000"/>
              <a:gd name="connsiteX8" fmla="*/ 0 w 6915150"/>
              <a:gd name="connsiteY8" fmla="*/ 2038350 h 6858000"/>
              <a:gd name="connsiteX9" fmla="*/ 0 w 6915150"/>
              <a:gd name="connsiteY9" fmla="*/ 16147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915150" h="6858000">
                <a:moveTo>
                  <a:pt x="0" y="0"/>
                </a:moveTo>
                <a:lnTo>
                  <a:pt x="161470" y="0"/>
                </a:lnTo>
                <a:lnTo>
                  <a:pt x="2247900" y="0"/>
                </a:lnTo>
                <a:lnTo>
                  <a:pt x="4486730" y="0"/>
                </a:lnTo>
                <a:lnTo>
                  <a:pt x="6915150" y="2428420"/>
                </a:lnTo>
                <a:lnTo>
                  <a:pt x="2485570" y="6858000"/>
                </a:lnTo>
                <a:lnTo>
                  <a:pt x="2162630" y="6858000"/>
                </a:lnTo>
                <a:lnTo>
                  <a:pt x="0" y="4695370"/>
                </a:lnTo>
                <a:lnTo>
                  <a:pt x="0" y="2038350"/>
                </a:lnTo>
                <a:lnTo>
                  <a:pt x="0" y="161470"/>
                </a:lnTo>
                <a:close/>
              </a:path>
            </a:pathLst>
          </a:custGeom>
          <a:solidFill>
            <a:srgbClr val="00206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12">
            <a:extLst>
              <a:ext uri="{FF2B5EF4-FFF2-40B4-BE49-F238E27FC236}">
                <a16:creationId xmlns:a16="http://schemas.microsoft.com/office/drawing/2014/main" id="{A722ACF2-AE12-4797-B405-63D5BD24599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197291" y="-655090"/>
            <a:ext cx="6319156" cy="6508750"/>
          </a:xfrm>
          <a:custGeom>
            <a:avLst/>
            <a:gdLst>
              <a:gd name="connsiteX0" fmla="*/ 0 w 6400799"/>
              <a:gd name="connsiteY0" fmla="*/ 0 h 6400799"/>
              <a:gd name="connsiteX1" fmla="*/ 3200400 w 6400799"/>
              <a:gd name="connsiteY1" fmla="*/ 0 h 6400799"/>
              <a:gd name="connsiteX2" fmla="*/ 6400799 w 6400799"/>
              <a:gd name="connsiteY2" fmla="*/ 3200400 h 6400799"/>
              <a:gd name="connsiteX3" fmla="*/ 3200400 w 6400799"/>
              <a:gd name="connsiteY3" fmla="*/ 6400799 h 6400799"/>
              <a:gd name="connsiteX4" fmla="*/ 0 w 6400799"/>
              <a:gd name="connsiteY4" fmla="*/ 6400799 h 6400799"/>
              <a:gd name="connsiteX5" fmla="*/ 3200400 w 6400799"/>
              <a:gd name="connsiteY5" fmla="*/ 3200400 h 640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00799" h="6400799">
                <a:moveTo>
                  <a:pt x="0" y="0"/>
                </a:moveTo>
                <a:lnTo>
                  <a:pt x="3200400" y="0"/>
                </a:lnTo>
                <a:lnTo>
                  <a:pt x="6400799" y="3200400"/>
                </a:lnTo>
                <a:lnTo>
                  <a:pt x="3200400" y="6400799"/>
                </a:lnTo>
                <a:lnTo>
                  <a:pt x="0" y="6400799"/>
                </a:lnTo>
                <a:lnTo>
                  <a:pt x="3200400" y="32004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4000502" y="-771979"/>
            <a:ext cx="6319156" cy="6508750"/>
          </a:xfrm>
          <a:custGeom>
            <a:avLst/>
            <a:gdLst>
              <a:gd name="connsiteX0" fmla="*/ 0 w 6400799"/>
              <a:gd name="connsiteY0" fmla="*/ 0 h 6400799"/>
              <a:gd name="connsiteX1" fmla="*/ 3200400 w 6400799"/>
              <a:gd name="connsiteY1" fmla="*/ 0 h 6400799"/>
              <a:gd name="connsiteX2" fmla="*/ 6400799 w 6400799"/>
              <a:gd name="connsiteY2" fmla="*/ 3200400 h 6400799"/>
              <a:gd name="connsiteX3" fmla="*/ 3200400 w 6400799"/>
              <a:gd name="connsiteY3" fmla="*/ 6400799 h 6400799"/>
              <a:gd name="connsiteX4" fmla="*/ 0 w 6400799"/>
              <a:gd name="connsiteY4" fmla="*/ 6400799 h 6400799"/>
              <a:gd name="connsiteX5" fmla="*/ 3200400 w 6400799"/>
              <a:gd name="connsiteY5" fmla="*/ 3200400 h 640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00799" h="6400799">
                <a:moveTo>
                  <a:pt x="0" y="0"/>
                </a:moveTo>
                <a:lnTo>
                  <a:pt x="3200400" y="0"/>
                </a:lnTo>
                <a:lnTo>
                  <a:pt x="6400799" y="3200400"/>
                </a:lnTo>
                <a:lnTo>
                  <a:pt x="3200400" y="6400799"/>
                </a:lnTo>
                <a:lnTo>
                  <a:pt x="0" y="6400799"/>
                </a:lnTo>
                <a:lnTo>
                  <a:pt x="3200400" y="3200400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Freeform: Shape 20"/>
          <p:cNvSpPr/>
          <p:nvPr userDrawn="1"/>
        </p:nvSpPr>
        <p:spPr>
          <a:xfrm>
            <a:off x="0" y="0"/>
            <a:ext cx="6915150" cy="6858000"/>
          </a:xfrm>
          <a:custGeom>
            <a:avLst/>
            <a:gdLst>
              <a:gd name="connsiteX0" fmla="*/ 0 w 6915150"/>
              <a:gd name="connsiteY0" fmla="*/ 0 h 6858000"/>
              <a:gd name="connsiteX1" fmla="*/ 161470 w 6915150"/>
              <a:gd name="connsiteY1" fmla="*/ 0 h 6858000"/>
              <a:gd name="connsiteX2" fmla="*/ 2247900 w 6915150"/>
              <a:gd name="connsiteY2" fmla="*/ 0 h 6858000"/>
              <a:gd name="connsiteX3" fmla="*/ 4486730 w 6915150"/>
              <a:gd name="connsiteY3" fmla="*/ 0 h 6858000"/>
              <a:gd name="connsiteX4" fmla="*/ 6915150 w 6915150"/>
              <a:gd name="connsiteY4" fmla="*/ 2428420 h 6858000"/>
              <a:gd name="connsiteX5" fmla="*/ 2485570 w 6915150"/>
              <a:gd name="connsiteY5" fmla="*/ 6858000 h 6858000"/>
              <a:gd name="connsiteX6" fmla="*/ 2162630 w 6915150"/>
              <a:gd name="connsiteY6" fmla="*/ 6858000 h 6858000"/>
              <a:gd name="connsiteX7" fmla="*/ 0 w 6915150"/>
              <a:gd name="connsiteY7" fmla="*/ 4695370 h 6858000"/>
              <a:gd name="connsiteX8" fmla="*/ 0 w 6915150"/>
              <a:gd name="connsiteY8" fmla="*/ 2038350 h 6858000"/>
              <a:gd name="connsiteX9" fmla="*/ 0 w 6915150"/>
              <a:gd name="connsiteY9" fmla="*/ 16147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915150" h="6858000">
                <a:moveTo>
                  <a:pt x="0" y="0"/>
                </a:moveTo>
                <a:lnTo>
                  <a:pt x="161470" y="0"/>
                </a:lnTo>
                <a:lnTo>
                  <a:pt x="2247900" y="0"/>
                </a:lnTo>
                <a:lnTo>
                  <a:pt x="4486730" y="0"/>
                </a:lnTo>
                <a:lnTo>
                  <a:pt x="6915150" y="2428420"/>
                </a:lnTo>
                <a:lnTo>
                  <a:pt x="2485570" y="6858000"/>
                </a:lnTo>
                <a:lnTo>
                  <a:pt x="2162630" y="6858000"/>
                </a:lnTo>
                <a:lnTo>
                  <a:pt x="0" y="4695370"/>
                </a:lnTo>
                <a:lnTo>
                  <a:pt x="0" y="2038350"/>
                </a:lnTo>
                <a:lnTo>
                  <a:pt x="0" y="16147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426A23F-0F2D-4352-8AD4-38ED2246A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9384" y="1766329"/>
            <a:ext cx="4954729" cy="1077795"/>
          </a:xfrm>
        </p:spPr>
        <p:txBody>
          <a:bodyPr/>
          <a:lstStyle>
            <a:lvl1pPr>
              <a:defRPr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en-GB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0E25B77-86EB-44F4-A3BA-514BC949273A}"/>
              </a:ext>
            </a:extLst>
          </p:cNvPr>
          <p:cNvCxnSpPr/>
          <p:nvPr userDrawn="1"/>
        </p:nvCxnSpPr>
        <p:spPr>
          <a:xfrm>
            <a:off x="404185" y="2941522"/>
            <a:ext cx="495992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097A6F-7C69-422B-A80A-DCABC33E2A6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4185" y="3058412"/>
            <a:ext cx="4837112" cy="760413"/>
          </a:xfrm>
        </p:spPr>
        <p:txBody>
          <a:bodyPr>
            <a:normAutofit/>
          </a:bodyPr>
          <a:lstStyle>
            <a:lvl1pPr>
              <a:defRPr sz="4000" b="1" baseline="30000">
                <a:solidFill>
                  <a:schemeClr val="bg1"/>
                </a:solidFill>
              </a:defRPr>
            </a:lvl1pPr>
            <a:lvl2pPr>
              <a:defRPr b="1">
                <a:solidFill>
                  <a:schemeClr val="bg1"/>
                </a:solidFill>
              </a:defRPr>
            </a:lvl2pPr>
            <a:lvl3pPr>
              <a:defRPr b="1">
                <a:solidFill>
                  <a:schemeClr val="bg1"/>
                </a:solidFill>
              </a:defRPr>
            </a:lvl3pPr>
            <a:lvl4pPr>
              <a:defRPr b="1">
                <a:solidFill>
                  <a:schemeClr val="bg1"/>
                </a:solidFill>
              </a:defRPr>
            </a:lvl4pPr>
            <a:lvl5pPr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 Click to add 2nd title </a:t>
            </a:r>
            <a:endParaRPr lang="en-GB"/>
          </a:p>
        </p:txBody>
      </p: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B31DE41B-F2C5-8647-B40B-01F481E879B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9658" y="5189034"/>
            <a:ext cx="1708441" cy="1438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9938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/Graphic no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2148114"/>
            <a:ext cx="711200" cy="2627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sz="180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780071-7E8A-4F07-A74F-9698ED637AD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9368" y="1645857"/>
            <a:ext cx="10201719" cy="425507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0EC51D0-5BD3-4C93-B181-77B8E6BEFB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7" y="538861"/>
            <a:ext cx="10201719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213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(1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2148114"/>
            <a:ext cx="711200" cy="2627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sz="1800"/>
          </a:p>
        </p:txBody>
      </p:sp>
      <p:sp>
        <p:nvSpPr>
          <p:cNvPr id="8" name="Parallelogram 7">
            <a:extLst>
              <a:ext uri="{FF2B5EF4-FFF2-40B4-BE49-F238E27FC236}">
                <a16:creationId xmlns:a16="http://schemas.microsoft.com/office/drawing/2014/main" id="{339CB7D3-F077-401E-ADE4-97BE74D00F0D}"/>
              </a:ext>
            </a:extLst>
          </p:cNvPr>
          <p:cNvSpPr/>
          <p:nvPr userDrawn="1"/>
        </p:nvSpPr>
        <p:spPr>
          <a:xfrm>
            <a:off x="2660905" y="0"/>
            <a:ext cx="9531096" cy="6858000"/>
          </a:xfrm>
          <a:prstGeom prst="parallelogram">
            <a:avLst>
              <a:gd name="adj" fmla="val 99062"/>
            </a:avLst>
          </a:prstGeom>
          <a:solidFill>
            <a:schemeClr val="tx1">
              <a:lumMod val="75000"/>
              <a:lumOff val="25000"/>
              <a:alpha val="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A428340-4EA2-4E28-89E2-C90487B07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7" y="538861"/>
            <a:ext cx="10201719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1C1B9758-A6D8-493C-B1C1-190041CE721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9368" y="1645857"/>
            <a:ext cx="10201719" cy="425507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75997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rallelogram 6">
            <a:extLst>
              <a:ext uri="{FF2B5EF4-FFF2-40B4-BE49-F238E27FC236}">
                <a16:creationId xmlns:a16="http://schemas.microsoft.com/office/drawing/2014/main" id="{813DAA5B-70C8-40F7-97B8-667BDB44E561}"/>
              </a:ext>
            </a:extLst>
          </p:cNvPr>
          <p:cNvSpPr/>
          <p:nvPr userDrawn="1"/>
        </p:nvSpPr>
        <p:spPr>
          <a:xfrm>
            <a:off x="2660905" y="0"/>
            <a:ext cx="9531096" cy="6858000"/>
          </a:xfrm>
          <a:prstGeom prst="parallelogram">
            <a:avLst>
              <a:gd name="adj" fmla="val 99062"/>
            </a:avLst>
          </a:prstGeom>
          <a:solidFill>
            <a:schemeClr val="tx1">
              <a:lumMod val="75000"/>
              <a:lumOff val="25000"/>
              <a:alpha val="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92F2BF2-F4EA-4A67-8B52-C54A7F7556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8" y="538861"/>
            <a:ext cx="9880736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F1A43AF6-7B82-48EF-B6FF-D5353FC923A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9369" y="1645857"/>
            <a:ext cx="4824104" cy="425507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6EF956B0-B92D-4088-A7AE-37EFB7D92E5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96000" y="1645856"/>
            <a:ext cx="4824104" cy="425507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644347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 (photo)">
    <p:bg>
      <p:bgPr>
        <a:solidFill>
          <a:schemeClr val="bg1">
            <a:alpha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E946E5BA-4834-461C-9D9B-A858CC05FE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18452" y="-636999"/>
            <a:ext cx="7757191" cy="6929457"/>
          </a:xfrm>
          <a:custGeom>
            <a:avLst/>
            <a:gdLst>
              <a:gd name="connsiteX0" fmla="*/ 5177412 w 8171544"/>
              <a:gd name="connsiteY0" fmla="*/ 5637932 h 8223335"/>
              <a:gd name="connsiteX1" fmla="*/ 4396381 w 8171544"/>
              <a:gd name="connsiteY1" fmla="*/ 6418962 h 8223335"/>
              <a:gd name="connsiteX2" fmla="*/ 5177412 w 8171544"/>
              <a:gd name="connsiteY2" fmla="*/ 7199993 h 8223335"/>
              <a:gd name="connsiteX3" fmla="*/ 5958443 w 8171544"/>
              <a:gd name="connsiteY3" fmla="*/ 6418962 h 8223335"/>
              <a:gd name="connsiteX4" fmla="*/ 5177412 w 8171544"/>
              <a:gd name="connsiteY4" fmla="*/ 5637932 h 8223335"/>
              <a:gd name="connsiteX5" fmla="*/ 4233715 w 8171544"/>
              <a:gd name="connsiteY5" fmla="*/ 3854787 h 8223335"/>
              <a:gd name="connsiteX6" fmla="*/ 3740160 w 8171544"/>
              <a:gd name="connsiteY6" fmla="*/ 3964470 h 8223335"/>
              <a:gd name="connsiteX7" fmla="*/ 3684887 w 8171544"/>
              <a:gd name="connsiteY7" fmla="*/ 3976753 h 8223335"/>
              <a:gd name="connsiteX8" fmla="*/ 3663991 w 8171544"/>
              <a:gd name="connsiteY8" fmla="*/ 3999062 h 8223335"/>
              <a:gd name="connsiteX9" fmla="*/ 3604999 w 8171544"/>
              <a:gd name="connsiteY9" fmla="*/ 4062042 h 8223335"/>
              <a:gd name="connsiteX10" fmla="*/ 3641229 w 8171544"/>
              <a:gd name="connsiteY10" fmla="*/ 4193385 h 8223335"/>
              <a:gd name="connsiteX11" fmla="*/ 4112233 w 8171544"/>
              <a:gd name="connsiteY11" fmla="*/ 4342845 h 8223335"/>
              <a:gd name="connsiteX12" fmla="*/ 4112233 w 8171544"/>
              <a:gd name="connsiteY12" fmla="*/ 4754990 h 8223335"/>
              <a:gd name="connsiteX13" fmla="*/ 3650286 w 8171544"/>
              <a:gd name="connsiteY13" fmla="*/ 4899920 h 8223335"/>
              <a:gd name="connsiteX14" fmla="*/ 3627642 w 8171544"/>
              <a:gd name="connsiteY14" fmla="*/ 5026733 h 8223335"/>
              <a:gd name="connsiteX15" fmla="*/ 3985423 w 8171544"/>
              <a:gd name="connsiteY15" fmla="*/ 5416235 h 8223335"/>
              <a:gd name="connsiteX16" fmla="*/ 3985185 w 8171544"/>
              <a:gd name="connsiteY16" fmla="*/ 5416649 h 8223335"/>
              <a:gd name="connsiteX17" fmla="*/ 4006043 w 8171544"/>
              <a:gd name="connsiteY17" fmla="*/ 5421192 h 8223335"/>
              <a:gd name="connsiteX18" fmla="*/ 4137379 w 8171544"/>
              <a:gd name="connsiteY18" fmla="*/ 5449801 h 8223335"/>
              <a:gd name="connsiteX19" fmla="*/ 4224047 w 8171544"/>
              <a:gd name="connsiteY19" fmla="*/ 5359188 h 8223335"/>
              <a:gd name="connsiteX20" fmla="*/ 4137379 w 8171544"/>
              <a:gd name="connsiteY20" fmla="*/ 4953401 h 8223335"/>
              <a:gd name="connsiteX21" fmla="*/ 4444662 w 8171544"/>
              <a:gd name="connsiteY21" fmla="*/ 4772177 h 8223335"/>
              <a:gd name="connsiteX22" fmla="*/ 4744065 w 8171544"/>
              <a:gd name="connsiteY22" fmla="*/ 5044014 h 8223335"/>
              <a:gd name="connsiteX23" fmla="*/ 4866191 w 8171544"/>
              <a:gd name="connsiteY23" fmla="*/ 5008557 h 8223335"/>
              <a:gd name="connsiteX24" fmla="*/ 4992255 w 8171544"/>
              <a:gd name="connsiteY24" fmla="*/ 4614588 h 8223335"/>
              <a:gd name="connsiteX25" fmla="*/ 5287647 w 8171544"/>
              <a:gd name="connsiteY25" fmla="*/ 4614588 h 8223335"/>
              <a:gd name="connsiteX26" fmla="*/ 5312268 w 8171544"/>
              <a:gd name="connsiteY26" fmla="*/ 4614588 h 8223335"/>
              <a:gd name="connsiteX27" fmla="*/ 5297533 w 8171544"/>
              <a:gd name="connsiteY27" fmla="*/ 4564125 h 8223335"/>
              <a:gd name="connsiteX28" fmla="*/ 5265315 w 8171544"/>
              <a:gd name="connsiteY28" fmla="*/ 4453801 h 8223335"/>
              <a:gd name="connsiteX29" fmla="*/ 5110021 w 8171544"/>
              <a:gd name="connsiteY29" fmla="*/ 4392794 h 8223335"/>
              <a:gd name="connsiteX30" fmla="*/ 4655227 w 8171544"/>
              <a:gd name="connsiteY30" fmla="*/ 4808778 h 8223335"/>
              <a:gd name="connsiteX31" fmla="*/ 4222621 w 8171544"/>
              <a:gd name="connsiteY31" fmla="*/ 4559184 h 8223335"/>
              <a:gd name="connsiteX32" fmla="*/ 4355733 w 8171544"/>
              <a:gd name="connsiteY32" fmla="*/ 3971262 h 8223335"/>
              <a:gd name="connsiteX33" fmla="*/ 4233715 w 8171544"/>
              <a:gd name="connsiteY33" fmla="*/ 3854787 h 8223335"/>
              <a:gd name="connsiteX34" fmla="*/ 2056116 w 8171544"/>
              <a:gd name="connsiteY34" fmla="*/ 3716714 h 8223335"/>
              <a:gd name="connsiteX35" fmla="*/ 1158241 w 8171544"/>
              <a:gd name="connsiteY35" fmla="*/ 4614589 h 8223335"/>
              <a:gd name="connsiteX36" fmla="*/ 2056116 w 8171544"/>
              <a:gd name="connsiteY36" fmla="*/ 5512464 h 8223335"/>
              <a:gd name="connsiteX37" fmla="*/ 2953991 w 8171544"/>
              <a:gd name="connsiteY37" fmla="*/ 4614589 h 8223335"/>
              <a:gd name="connsiteX38" fmla="*/ 2056116 w 8171544"/>
              <a:gd name="connsiteY38" fmla="*/ 3716714 h 8223335"/>
              <a:gd name="connsiteX39" fmla="*/ 5653551 w 8171544"/>
              <a:gd name="connsiteY39" fmla="*/ 1440708 h 8223335"/>
              <a:gd name="connsiteX40" fmla="*/ 4553981 w 8171544"/>
              <a:gd name="connsiteY40" fmla="*/ 2540276 h 8223335"/>
              <a:gd name="connsiteX41" fmla="*/ 5653551 w 8171544"/>
              <a:gd name="connsiteY41" fmla="*/ 3639846 h 8223335"/>
              <a:gd name="connsiteX42" fmla="*/ 6753120 w 8171544"/>
              <a:gd name="connsiteY42" fmla="*/ 2540276 h 8223335"/>
              <a:gd name="connsiteX43" fmla="*/ 5653551 w 8171544"/>
              <a:gd name="connsiteY43" fmla="*/ 1440708 h 8223335"/>
              <a:gd name="connsiteX44" fmla="*/ 5392878 w 8171544"/>
              <a:gd name="connsiteY44" fmla="*/ 0 h 8223335"/>
              <a:gd name="connsiteX45" fmla="*/ 5897587 w 8171544"/>
              <a:gd name="connsiteY45" fmla="*/ 0 h 8223335"/>
              <a:gd name="connsiteX46" fmla="*/ 6069521 w 8171544"/>
              <a:gd name="connsiteY46" fmla="*/ 543552 h 8223335"/>
              <a:gd name="connsiteX47" fmla="*/ 6235906 w 8171544"/>
              <a:gd name="connsiteY47" fmla="*/ 587925 h 8223335"/>
              <a:gd name="connsiteX48" fmla="*/ 6690699 w 8171544"/>
              <a:gd name="connsiteY48" fmla="*/ 171939 h 8223335"/>
              <a:gd name="connsiteX49" fmla="*/ 7123305 w 8171544"/>
              <a:gd name="connsiteY49" fmla="*/ 421532 h 8223335"/>
              <a:gd name="connsiteX50" fmla="*/ 6990195 w 8171544"/>
              <a:gd name="connsiteY50" fmla="*/ 1009457 h 8223335"/>
              <a:gd name="connsiteX51" fmla="*/ 7112211 w 8171544"/>
              <a:gd name="connsiteY51" fmla="*/ 1120385 h 8223335"/>
              <a:gd name="connsiteX52" fmla="*/ 7711207 w 8171544"/>
              <a:gd name="connsiteY52" fmla="*/ 987269 h 8223335"/>
              <a:gd name="connsiteX53" fmla="*/ 7960789 w 8171544"/>
              <a:gd name="connsiteY53" fmla="*/ 1425439 h 8223335"/>
              <a:gd name="connsiteX54" fmla="*/ 7550367 w 8171544"/>
              <a:gd name="connsiteY54" fmla="*/ 1863609 h 8223335"/>
              <a:gd name="connsiteX55" fmla="*/ 7594735 w 8171544"/>
              <a:gd name="connsiteY55" fmla="*/ 2024457 h 8223335"/>
              <a:gd name="connsiteX56" fmla="*/ 8171544 w 8171544"/>
              <a:gd name="connsiteY56" fmla="*/ 2207490 h 8223335"/>
              <a:gd name="connsiteX57" fmla="*/ 8171544 w 8171544"/>
              <a:gd name="connsiteY57" fmla="*/ 2712217 h 8223335"/>
              <a:gd name="connsiteX58" fmla="*/ 7605827 w 8171544"/>
              <a:gd name="connsiteY58" fmla="*/ 2889703 h 8223335"/>
              <a:gd name="connsiteX59" fmla="*/ 7578096 w 8171544"/>
              <a:gd name="connsiteY59" fmla="*/ 3045004 h 8223335"/>
              <a:gd name="connsiteX60" fmla="*/ 8016247 w 8171544"/>
              <a:gd name="connsiteY60" fmla="*/ 3522000 h 8223335"/>
              <a:gd name="connsiteX61" fmla="*/ 7766669 w 8171544"/>
              <a:gd name="connsiteY61" fmla="*/ 3954622 h 8223335"/>
              <a:gd name="connsiteX62" fmla="*/ 7151037 w 8171544"/>
              <a:gd name="connsiteY62" fmla="*/ 3815961 h 8223335"/>
              <a:gd name="connsiteX63" fmla="*/ 7045657 w 8171544"/>
              <a:gd name="connsiteY63" fmla="*/ 3926889 h 8223335"/>
              <a:gd name="connsiteX64" fmla="*/ 7189861 w 8171544"/>
              <a:gd name="connsiteY64" fmla="*/ 4553639 h 8223335"/>
              <a:gd name="connsiteX65" fmla="*/ 6751709 w 8171544"/>
              <a:gd name="connsiteY65" fmla="*/ 4808778 h 8223335"/>
              <a:gd name="connsiteX66" fmla="*/ 6291369 w 8171544"/>
              <a:gd name="connsiteY66" fmla="*/ 4387245 h 8223335"/>
              <a:gd name="connsiteX67" fmla="*/ 6147167 w 8171544"/>
              <a:gd name="connsiteY67" fmla="*/ 4442711 h 8223335"/>
              <a:gd name="connsiteX68" fmla="*/ 6043047 w 8171544"/>
              <a:gd name="connsiteY68" fmla="*/ 4784835 h 8223335"/>
              <a:gd name="connsiteX69" fmla="*/ 6036244 w 8171544"/>
              <a:gd name="connsiteY69" fmla="*/ 4807187 h 8223335"/>
              <a:gd name="connsiteX70" fmla="*/ 6043739 w 8171544"/>
              <a:gd name="connsiteY70" fmla="*/ 4811511 h 8223335"/>
              <a:gd name="connsiteX71" fmla="*/ 6221388 w 8171544"/>
              <a:gd name="connsiteY71" fmla="*/ 4914005 h 8223335"/>
              <a:gd name="connsiteX72" fmla="*/ 6126839 w 8171544"/>
              <a:gd name="connsiteY72" fmla="*/ 5331611 h 8223335"/>
              <a:gd name="connsiteX73" fmla="*/ 6213507 w 8171544"/>
              <a:gd name="connsiteY73" fmla="*/ 5410404 h 8223335"/>
              <a:gd name="connsiteX74" fmla="*/ 6638977 w 8171544"/>
              <a:gd name="connsiteY74" fmla="*/ 5315852 h 8223335"/>
              <a:gd name="connsiteX75" fmla="*/ 6816257 w 8171544"/>
              <a:gd name="connsiteY75" fmla="*/ 5627087 h 8223335"/>
              <a:gd name="connsiteX76" fmla="*/ 6524732 w 8171544"/>
              <a:gd name="connsiteY76" fmla="*/ 5938322 h 8223335"/>
              <a:gd name="connsiteX77" fmla="*/ 6556247 w 8171544"/>
              <a:gd name="connsiteY77" fmla="*/ 6052572 h 8223335"/>
              <a:gd name="connsiteX78" fmla="*/ 6965958 w 8171544"/>
              <a:gd name="connsiteY78" fmla="*/ 6182582 h 8223335"/>
              <a:gd name="connsiteX79" fmla="*/ 6965958 w 8171544"/>
              <a:gd name="connsiteY79" fmla="*/ 6541093 h 8223335"/>
              <a:gd name="connsiteX80" fmla="*/ 6564127 w 8171544"/>
              <a:gd name="connsiteY80" fmla="*/ 6667162 h 8223335"/>
              <a:gd name="connsiteX81" fmla="*/ 6544429 w 8171544"/>
              <a:gd name="connsiteY81" fmla="*/ 6777473 h 8223335"/>
              <a:gd name="connsiteX82" fmla="*/ 6855650 w 8171544"/>
              <a:gd name="connsiteY82" fmla="*/ 7116287 h 8223335"/>
              <a:gd name="connsiteX83" fmla="*/ 6678373 w 8171544"/>
              <a:gd name="connsiteY83" fmla="*/ 7423580 h 8223335"/>
              <a:gd name="connsiteX84" fmla="*/ 6241086 w 8171544"/>
              <a:gd name="connsiteY84" fmla="*/ 7325089 h 8223335"/>
              <a:gd name="connsiteX85" fmla="*/ 6166235 w 8171544"/>
              <a:gd name="connsiteY85" fmla="*/ 7403882 h 8223335"/>
              <a:gd name="connsiteX86" fmla="*/ 6268663 w 8171544"/>
              <a:gd name="connsiteY86" fmla="*/ 7849066 h 8223335"/>
              <a:gd name="connsiteX87" fmla="*/ 5957441 w 8171544"/>
              <a:gd name="connsiteY87" fmla="*/ 8030292 h 8223335"/>
              <a:gd name="connsiteX88" fmla="*/ 5630458 w 8171544"/>
              <a:gd name="connsiteY88" fmla="*/ 7730875 h 8223335"/>
              <a:gd name="connsiteX89" fmla="*/ 5528030 w 8171544"/>
              <a:gd name="connsiteY89" fmla="*/ 7770273 h 8223335"/>
              <a:gd name="connsiteX90" fmla="*/ 5390147 w 8171544"/>
              <a:gd name="connsiteY90" fmla="*/ 8223335 h 8223335"/>
              <a:gd name="connsiteX91" fmla="*/ 5031650 w 8171544"/>
              <a:gd name="connsiteY91" fmla="*/ 8223335 h 8223335"/>
              <a:gd name="connsiteX92" fmla="*/ 4901645 w 8171544"/>
              <a:gd name="connsiteY92" fmla="*/ 7778151 h 8223335"/>
              <a:gd name="connsiteX93" fmla="*/ 4791339 w 8171544"/>
              <a:gd name="connsiteY93" fmla="*/ 7734817 h 8223335"/>
              <a:gd name="connsiteX94" fmla="*/ 4468297 w 8171544"/>
              <a:gd name="connsiteY94" fmla="*/ 8030292 h 8223335"/>
              <a:gd name="connsiteX95" fmla="*/ 4161014 w 8171544"/>
              <a:gd name="connsiteY95" fmla="*/ 7853005 h 8223335"/>
              <a:gd name="connsiteX96" fmla="*/ 4255565 w 8171544"/>
              <a:gd name="connsiteY96" fmla="*/ 7435399 h 8223335"/>
              <a:gd name="connsiteX97" fmla="*/ 4168894 w 8171544"/>
              <a:gd name="connsiteY97" fmla="*/ 7352668 h 8223335"/>
              <a:gd name="connsiteX98" fmla="*/ 3743426 w 8171544"/>
              <a:gd name="connsiteY98" fmla="*/ 7447218 h 8223335"/>
              <a:gd name="connsiteX99" fmla="*/ 3562207 w 8171544"/>
              <a:gd name="connsiteY99" fmla="*/ 7139923 h 8223335"/>
              <a:gd name="connsiteX100" fmla="*/ 3849793 w 8171544"/>
              <a:gd name="connsiteY100" fmla="*/ 6824748 h 8223335"/>
              <a:gd name="connsiteX101" fmla="*/ 3814337 w 8171544"/>
              <a:gd name="connsiteY101" fmla="*/ 6714438 h 8223335"/>
              <a:gd name="connsiteX102" fmla="*/ 3388867 w 8171544"/>
              <a:gd name="connsiteY102" fmla="*/ 6580489 h 8223335"/>
              <a:gd name="connsiteX103" fmla="*/ 3388867 w 8171544"/>
              <a:gd name="connsiteY103" fmla="*/ 6225919 h 8223335"/>
              <a:gd name="connsiteX104" fmla="*/ 3802520 w 8171544"/>
              <a:gd name="connsiteY104" fmla="*/ 6095909 h 8223335"/>
              <a:gd name="connsiteX105" fmla="*/ 3841912 w 8171544"/>
              <a:gd name="connsiteY105" fmla="*/ 5977718 h 8223335"/>
              <a:gd name="connsiteX106" fmla="*/ 3654532 w 8171544"/>
              <a:gd name="connsiteY106" fmla="*/ 5771855 h 8223335"/>
              <a:gd name="connsiteX107" fmla="*/ 3619061 w 8171544"/>
              <a:gd name="connsiteY107" fmla="*/ 5732887 h 8223335"/>
              <a:gd name="connsiteX108" fmla="*/ 3569546 w 8171544"/>
              <a:gd name="connsiteY108" fmla="*/ 5721734 h 8223335"/>
              <a:gd name="connsiteX109" fmla="*/ 3278918 w 8171544"/>
              <a:gd name="connsiteY109" fmla="*/ 5656275 h 8223335"/>
              <a:gd name="connsiteX110" fmla="*/ 3192869 w 8171544"/>
              <a:gd name="connsiteY110" fmla="*/ 5746855 h 8223335"/>
              <a:gd name="connsiteX111" fmla="*/ 3310620 w 8171544"/>
              <a:gd name="connsiteY111" fmla="*/ 6258640 h 8223335"/>
              <a:gd name="connsiteX112" fmla="*/ 2952839 w 8171544"/>
              <a:gd name="connsiteY112" fmla="*/ 6466977 h 8223335"/>
              <a:gd name="connsiteX113" fmla="*/ 2576939 w 8171544"/>
              <a:gd name="connsiteY113" fmla="*/ 6122768 h 8223335"/>
              <a:gd name="connsiteX114" fmla="*/ 2459188 w 8171544"/>
              <a:gd name="connsiteY114" fmla="*/ 6168060 h 8223335"/>
              <a:gd name="connsiteX115" fmla="*/ 2300677 w 8171544"/>
              <a:gd name="connsiteY115" fmla="*/ 6688901 h 8223335"/>
              <a:gd name="connsiteX116" fmla="*/ 1888547 w 8171544"/>
              <a:gd name="connsiteY116" fmla="*/ 6688901 h 8223335"/>
              <a:gd name="connsiteX117" fmla="*/ 1739094 w 8171544"/>
              <a:gd name="connsiteY117" fmla="*/ 6177115 h 8223335"/>
              <a:gd name="connsiteX118" fmla="*/ 1612286 w 8171544"/>
              <a:gd name="connsiteY118" fmla="*/ 6127298 h 8223335"/>
              <a:gd name="connsiteX119" fmla="*/ 1240916 w 8171544"/>
              <a:gd name="connsiteY119" fmla="*/ 6466977 h 8223335"/>
              <a:gd name="connsiteX120" fmla="*/ 887662 w 8171544"/>
              <a:gd name="connsiteY120" fmla="*/ 6263168 h 8223335"/>
              <a:gd name="connsiteX121" fmla="*/ 996357 w 8171544"/>
              <a:gd name="connsiteY121" fmla="*/ 5783089 h 8223335"/>
              <a:gd name="connsiteX122" fmla="*/ 896721 w 8171544"/>
              <a:gd name="connsiteY122" fmla="*/ 5687978 h 8223335"/>
              <a:gd name="connsiteX123" fmla="*/ 407602 w 8171544"/>
              <a:gd name="connsiteY123" fmla="*/ 5796675 h 8223335"/>
              <a:gd name="connsiteX124" fmla="*/ 199272 w 8171544"/>
              <a:gd name="connsiteY124" fmla="*/ 5443407 h 8223335"/>
              <a:gd name="connsiteX125" fmla="*/ 529881 w 8171544"/>
              <a:gd name="connsiteY125" fmla="*/ 5081082 h 8223335"/>
              <a:gd name="connsiteX126" fmla="*/ 489121 w 8171544"/>
              <a:gd name="connsiteY126" fmla="*/ 4954268 h 8223335"/>
              <a:gd name="connsiteX127" fmla="*/ 0 w 8171544"/>
              <a:gd name="connsiteY127" fmla="*/ 4800281 h 8223335"/>
              <a:gd name="connsiteX128" fmla="*/ 0 w 8171544"/>
              <a:gd name="connsiteY128" fmla="*/ 4392666 h 8223335"/>
              <a:gd name="connsiteX129" fmla="*/ 475536 w 8171544"/>
              <a:gd name="connsiteY129" fmla="*/ 4243206 h 8223335"/>
              <a:gd name="connsiteX130" fmla="*/ 520822 w 8171544"/>
              <a:gd name="connsiteY130" fmla="*/ 4107333 h 8223335"/>
              <a:gd name="connsiteX131" fmla="*/ 199272 w 8171544"/>
              <a:gd name="connsiteY131" fmla="*/ 3754067 h 8223335"/>
              <a:gd name="connsiteX132" fmla="*/ 403070 w 8171544"/>
              <a:gd name="connsiteY132" fmla="*/ 3400799 h 8223335"/>
              <a:gd name="connsiteX133" fmla="*/ 860491 w 8171544"/>
              <a:gd name="connsiteY133" fmla="*/ 3500439 h 8223335"/>
              <a:gd name="connsiteX134" fmla="*/ 960126 w 8171544"/>
              <a:gd name="connsiteY134" fmla="*/ 3396270 h 8223335"/>
              <a:gd name="connsiteX135" fmla="*/ 860491 w 8171544"/>
              <a:gd name="connsiteY135" fmla="*/ 2929775 h 8223335"/>
              <a:gd name="connsiteX136" fmla="*/ 1213745 w 8171544"/>
              <a:gd name="connsiteY136" fmla="*/ 2721439 h 8223335"/>
              <a:gd name="connsiteX137" fmla="*/ 1557939 w 8171544"/>
              <a:gd name="connsiteY137" fmla="*/ 3033944 h 8223335"/>
              <a:gd name="connsiteX138" fmla="*/ 1698335 w 8171544"/>
              <a:gd name="connsiteY138" fmla="*/ 2993183 h 8223335"/>
              <a:gd name="connsiteX139" fmla="*/ 1843259 w 8171544"/>
              <a:gd name="connsiteY139" fmla="*/ 2540275 h 8223335"/>
              <a:gd name="connsiteX140" fmla="*/ 2255388 w 8171544"/>
              <a:gd name="connsiteY140" fmla="*/ 2540275 h 8223335"/>
              <a:gd name="connsiteX141" fmla="*/ 2395783 w 8171544"/>
              <a:gd name="connsiteY141" fmla="*/ 2984124 h 8223335"/>
              <a:gd name="connsiteX142" fmla="*/ 2531650 w 8171544"/>
              <a:gd name="connsiteY142" fmla="*/ 3020357 h 8223335"/>
              <a:gd name="connsiteX143" fmla="*/ 2903020 w 8171544"/>
              <a:gd name="connsiteY143" fmla="*/ 2680676 h 8223335"/>
              <a:gd name="connsiteX144" fmla="*/ 3256273 w 8171544"/>
              <a:gd name="connsiteY144" fmla="*/ 2884486 h 8223335"/>
              <a:gd name="connsiteX145" fmla="*/ 3147580 w 8171544"/>
              <a:gd name="connsiteY145" fmla="*/ 3364567 h 8223335"/>
              <a:gd name="connsiteX146" fmla="*/ 3247214 w 8171544"/>
              <a:gd name="connsiteY146" fmla="*/ 3455147 h 8223335"/>
              <a:gd name="connsiteX147" fmla="*/ 3509568 w 8171544"/>
              <a:gd name="connsiteY147" fmla="*/ 3396844 h 8223335"/>
              <a:gd name="connsiteX148" fmla="*/ 3527870 w 8171544"/>
              <a:gd name="connsiteY148" fmla="*/ 3392777 h 8223335"/>
              <a:gd name="connsiteX149" fmla="*/ 3550402 w 8171544"/>
              <a:gd name="connsiteY149" fmla="*/ 3368084 h 8223335"/>
              <a:gd name="connsiteX150" fmla="*/ 3784469 w 8171544"/>
              <a:gd name="connsiteY150" fmla="*/ 3111561 h 8223335"/>
              <a:gd name="connsiteX151" fmla="*/ 3734554 w 8171544"/>
              <a:gd name="connsiteY151" fmla="*/ 2956260 h 8223335"/>
              <a:gd name="connsiteX152" fmla="*/ 3135559 w 8171544"/>
              <a:gd name="connsiteY152" fmla="*/ 2767681 h 8223335"/>
              <a:gd name="connsiteX153" fmla="*/ 3135559 w 8171544"/>
              <a:gd name="connsiteY153" fmla="*/ 2268502 h 8223335"/>
              <a:gd name="connsiteX154" fmla="*/ 3717917 w 8171544"/>
              <a:gd name="connsiteY154" fmla="*/ 2085469 h 8223335"/>
              <a:gd name="connsiteX155" fmla="*/ 3773375 w 8171544"/>
              <a:gd name="connsiteY155" fmla="*/ 1919074 h 8223335"/>
              <a:gd name="connsiteX156" fmla="*/ 3379595 w 8171544"/>
              <a:gd name="connsiteY156" fmla="*/ 1486452 h 8223335"/>
              <a:gd name="connsiteX157" fmla="*/ 3629174 w 8171544"/>
              <a:gd name="connsiteY157" fmla="*/ 1053828 h 8223335"/>
              <a:gd name="connsiteX158" fmla="*/ 4189347 w 8171544"/>
              <a:gd name="connsiteY158" fmla="*/ 1175850 h 8223335"/>
              <a:gd name="connsiteX159" fmla="*/ 4311363 w 8171544"/>
              <a:gd name="connsiteY159" fmla="*/ 1048280 h 8223335"/>
              <a:gd name="connsiteX160" fmla="*/ 4189347 w 8171544"/>
              <a:gd name="connsiteY160" fmla="*/ 476995 h 8223335"/>
              <a:gd name="connsiteX161" fmla="*/ 4621953 w 8171544"/>
              <a:gd name="connsiteY161" fmla="*/ 221860 h 8223335"/>
              <a:gd name="connsiteX162" fmla="*/ 5043466 w 8171544"/>
              <a:gd name="connsiteY162" fmla="*/ 604564 h 8223335"/>
              <a:gd name="connsiteX163" fmla="*/ 5215399 w 8171544"/>
              <a:gd name="connsiteY163" fmla="*/ 554647 h 8223335"/>
              <a:gd name="connsiteX164" fmla="*/ 5392878 w 8171544"/>
              <a:gd name="connsiteY164" fmla="*/ 0 h 8223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8171544" h="8223335">
                <a:moveTo>
                  <a:pt x="5177412" y="5637932"/>
                </a:moveTo>
                <a:cubicBezTo>
                  <a:pt x="4746061" y="5637932"/>
                  <a:pt x="4396381" y="5987611"/>
                  <a:pt x="4396381" y="6418962"/>
                </a:cubicBezTo>
                <a:cubicBezTo>
                  <a:pt x="4396381" y="6850313"/>
                  <a:pt x="4746061" y="7199993"/>
                  <a:pt x="5177412" y="7199993"/>
                </a:cubicBezTo>
                <a:cubicBezTo>
                  <a:pt x="5608763" y="7199993"/>
                  <a:pt x="5958443" y="6850313"/>
                  <a:pt x="5958443" y="6418962"/>
                </a:cubicBezTo>
                <a:cubicBezTo>
                  <a:pt x="5958443" y="5987611"/>
                  <a:pt x="5608763" y="5637932"/>
                  <a:pt x="5177412" y="5637932"/>
                </a:cubicBezTo>
                <a:close/>
                <a:moveTo>
                  <a:pt x="4233715" y="3854787"/>
                </a:moveTo>
                <a:cubicBezTo>
                  <a:pt x="4233715" y="3854787"/>
                  <a:pt x="4233715" y="3854787"/>
                  <a:pt x="3740160" y="3964470"/>
                </a:cubicBezTo>
                <a:lnTo>
                  <a:pt x="3684887" y="3976753"/>
                </a:lnTo>
                <a:lnTo>
                  <a:pt x="3663991" y="3999062"/>
                </a:lnTo>
                <a:cubicBezTo>
                  <a:pt x="3645582" y="4018716"/>
                  <a:pt x="3625945" y="4039680"/>
                  <a:pt x="3604999" y="4062042"/>
                </a:cubicBezTo>
                <a:cubicBezTo>
                  <a:pt x="3623113" y="4107333"/>
                  <a:pt x="3632170" y="4148094"/>
                  <a:pt x="3641229" y="4193385"/>
                </a:cubicBezTo>
                <a:cubicBezTo>
                  <a:pt x="3641229" y="4193385"/>
                  <a:pt x="3641229" y="4193385"/>
                  <a:pt x="4112233" y="4342845"/>
                </a:cubicBezTo>
                <a:cubicBezTo>
                  <a:pt x="4112233" y="4342845"/>
                  <a:pt x="4112233" y="4342845"/>
                  <a:pt x="4112233" y="4754990"/>
                </a:cubicBezTo>
                <a:cubicBezTo>
                  <a:pt x="4112233" y="4754990"/>
                  <a:pt x="4112233" y="4754990"/>
                  <a:pt x="3650286" y="4899920"/>
                </a:cubicBezTo>
                <a:cubicBezTo>
                  <a:pt x="3645757" y="4945209"/>
                  <a:pt x="3641229" y="4985974"/>
                  <a:pt x="3627642" y="5026733"/>
                </a:cubicBezTo>
                <a:cubicBezTo>
                  <a:pt x="3627642" y="5026733"/>
                  <a:pt x="3627642" y="5026733"/>
                  <a:pt x="3985423" y="5416235"/>
                </a:cubicBezTo>
                <a:lnTo>
                  <a:pt x="3985185" y="5416649"/>
                </a:lnTo>
                <a:lnTo>
                  <a:pt x="4006043" y="5421192"/>
                </a:lnTo>
                <a:cubicBezTo>
                  <a:pt x="4044123" y="5429488"/>
                  <a:pt x="4087642" y="5438967"/>
                  <a:pt x="4137379" y="5449801"/>
                </a:cubicBezTo>
                <a:cubicBezTo>
                  <a:pt x="4164956" y="5418285"/>
                  <a:pt x="4192532" y="5386767"/>
                  <a:pt x="4224047" y="5359188"/>
                </a:cubicBezTo>
                <a:cubicBezTo>
                  <a:pt x="4224047" y="5359188"/>
                  <a:pt x="4224047" y="5359188"/>
                  <a:pt x="4137379" y="4953401"/>
                </a:cubicBezTo>
                <a:cubicBezTo>
                  <a:pt x="4137379" y="4953401"/>
                  <a:pt x="4137379" y="4953401"/>
                  <a:pt x="4444662" y="4772177"/>
                </a:cubicBezTo>
                <a:cubicBezTo>
                  <a:pt x="4444662" y="4772177"/>
                  <a:pt x="4444662" y="4772177"/>
                  <a:pt x="4744065" y="5044014"/>
                </a:cubicBezTo>
                <a:cubicBezTo>
                  <a:pt x="4783460" y="5032195"/>
                  <a:pt x="4826794" y="5020376"/>
                  <a:pt x="4866191" y="5008557"/>
                </a:cubicBezTo>
                <a:cubicBezTo>
                  <a:pt x="4866191" y="5008557"/>
                  <a:pt x="4866191" y="5008557"/>
                  <a:pt x="4992255" y="4614588"/>
                </a:cubicBezTo>
                <a:cubicBezTo>
                  <a:pt x="4992255" y="4614588"/>
                  <a:pt x="4992255" y="4614588"/>
                  <a:pt x="5287647" y="4614588"/>
                </a:cubicBezTo>
                <a:lnTo>
                  <a:pt x="5312268" y="4614588"/>
                </a:lnTo>
                <a:lnTo>
                  <a:pt x="5297533" y="4564125"/>
                </a:lnTo>
                <a:cubicBezTo>
                  <a:pt x="5287477" y="4529697"/>
                  <a:pt x="5276754" y="4492974"/>
                  <a:pt x="5265315" y="4453801"/>
                </a:cubicBezTo>
                <a:cubicBezTo>
                  <a:pt x="5215399" y="4442711"/>
                  <a:pt x="5159935" y="4409433"/>
                  <a:pt x="5110021" y="4392794"/>
                </a:cubicBezTo>
                <a:cubicBezTo>
                  <a:pt x="5110021" y="4392794"/>
                  <a:pt x="5110021" y="4392794"/>
                  <a:pt x="4655227" y="4808778"/>
                </a:cubicBezTo>
                <a:cubicBezTo>
                  <a:pt x="4655227" y="4808778"/>
                  <a:pt x="4655227" y="4808778"/>
                  <a:pt x="4222621" y="4559184"/>
                </a:cubicBezTo>
                <a:cubicBezTo>
                  <a:pt x="4222621" y="4559184"/>
                  <a:pt x="4222621" y="4559184"/>
                  <a:pt x="4355733" y="3971262"/>
                </a:cubicBezTo>
                <a:cubicBezTo>
                  <a:pt x="4311363" y="3932438"/>
                  <a:pt x="4272539" y="3893611"/>
                  <a:pt x="4233715" y="3854787"/>
                </a:cubicBezTo>
                <a:close/>
                <a:moveTo>
                  <a:pt x="2056116" y="3716714"/>
                </a:moveTo>
                <a:cubicBezTo>
                  <a:pt x="1560233" y="3716714"/>
                  <a:pt x="1158241" y="4118706"/>
                  <a:pt x="1158241" y="4614589"/>
                </a:cubicBezTo>
                <a:cubicBezTo>
                  <a:pt x="1158241" y="5110472"/>
                  <a:pt x="1560233" y="5512464"/>
                  <a:pt x="2056116" y="5512464"/>
                </a:cubicBezTo>
                <a:cubicBezTo>
                  <a:pt x="2551999" y="5512464"/>
                  <a:pt x="2953991" y="5110472"/>
                  <a:pt x="2953991" y="4614589"/>
                </a:cubicBezTo>
                <a:cubicBezTo>
                  <a:pt x="2953991" y="4118706"/>
                  <a:pt x="2551999" y="3716714"/>
                  <a:pt x="2056116" y="3716714"/>
                </a:cubicBezTo>
                <a:close/>
                <a:moveTo>
                  <a:pt x="5653551" y="1440708"/>
                </a:moveTo>
                <a:cubicBezTo>
                  <a:pt x="5046275" y="1440708"/>
                  <a:pt x="4553981" y="1933003"/>
                  <a:pt x="4553981" y="2540276"/>
                </a:cubicBezTo>
                <a:cubicBezTo>
                  <a:pt x="4553981" y="3147552"/>
                  <a:pt x="5046275" y="3639846"/>
                  <a:pt x="5653551" y="3639846"/>
                </a:cubicBezTo>
                <a:cubicBezTo>
                  <a:pt x="6260825" y="3639846"/>
                  <a:pt x="6753120" y="3147552"/>
                  <a:pt x="6753120" y="2540276"/>
                </a:cubicBezTo>
                <a:cubicBezTo>
                  <a:pt x="6753120" y="1933003"/>
                  <a:pt x="6260825" y="1440708"/>
                  <a:pt x="5653551" y="1440708"/>
                </a:cubicBezTo>
                <a:close/>
                <a:moveTo>
                  <a:pt x="5392878" y="0"/>
                </a:moveTo>
                <a:cubicBezTo>
                  <a:pt x="5392878" y="0"/>
                  <a:pt x="5392878" y="0"/>
                  <a:pt x="5897587" y="0"/>
                </a:cubicBezTo>
                <a:cubicBezTo>
                  <a:pt x="5897587" y="0"/>
                  <a:pt x="5897587" y="0"/>
                  <a:pt x="6069521" y="543552"/>
                </a:cubicBezTo>
                <a:cubicBezTo>
                  <a:pt x="6124983" y="554647"/>
                  <a:pt x="6180445" y="571285"/>
                  <a:pt x="6235906" y="587925"/>
                </a:cubicBezTo>
                <a:cubicBezTo>
                  <a:pt x="6235906" y="587925"/>
                  <a:pt x="6235906" y="587925"/>
                  <a:pt x="6690699" y="171939"/>
                </a:cubicBezTo>
                <a:cubicBezTo>
                  <a:pt x="6690699" y="171939"/>
                  <a:pt x="6690699" y="171939"/>
                  <a:pt x="7123305" y="421532"/>
                </a:cubicBezTo>
                <a:cubicBezTo>
                  <a:pt x="7123305" y="421532"/>
                  <a:pt x="7123305" y="421532"/>
                  <a:pt x="6990195" y="1009457"/>
                </a:cubicBezTo>
                <a:cubicBezTo>
                  <a:pt x="7034566" y="1042735"/>
                  <a:pt x="7073387" y="1081559"/>
                  <a:pt x="7112211" y="1120385"/>
                </a:cubicBezTo>
                <a:cubicBezTo>
                  <a:pt x="7112211" y="1120385"/>
                  <a:pt x="7112211" y="1120385"/>
                  <a:pt x="7711207" y="987269"/>
                </a:cubicBezTo>
                <a:cubicBezTo>
                  <a:pt x="7711207" y="987269"/>
                  <a:pt x="7711207" y="987269"/>
                  <a:pt x="7960789" y="1425439"/>
                </a:cubicBezTo>
                <a:cubicBezTo>
                  <a:pt x="7960789" y="1425439"/>
                  <a:pt x="7960789" y="1425439"/>
                  <a:pt x="7550367" y="1863609"/>
                </a:cubicBezTo>
                <a:cubicBezTo>
                  <a:pt x="7572551" y="1919074"/>
                  <a:pt x="7583641" y="1968991"/>
                  <a:pt x="7594735" y="2024457"/>
                </a:cubicBezTo>
                <a:cubicBezTo>
                  <a:pt x="7594735" y="2024457"/>
                  <a:pt x="7594735" y="2024457"/>
                  <a:pt x="8171544" y="2207490"/>
                </a:cubicBezTo>
                <a:cubicBezTo>
                  <a:pt x="8171544" y="2207490"/>
                  <a:pt x="8171544" y="2207490"/>
                  <a:pt x="8171544" y="2712217"/>
                </a:cubicBezTo>
                <a:cubicBezTo>
                  <a:pt x="8171544" y="2712217"/>
                  <a:pt x="8171544" y="2712217"/>
                  <a:pt x="7605827" y="2889703"/>
                </a:cubicBezTo>
                <a:cubicBezTo>
                  <a:pt x="7600280" y="2945166"/>
                  <a:pt x="7594735" y="2995088"/>
                  <a:pt x="7578096" y="3045004"/>
                </a:cubicBezTo>
                <a:cubicBezTo>
                  <a:pt x="7578096" y="3045004"/>
                  <a:pt x="7578096" y="3045004"/>
                  <a:pt x="8016247" y="3522000"/>
                </a:cubicBezTo>
                <a:cubicBezTo>
                  <a:pt x="8016247" y="3522000"/>
                  <a:pt x="8016247" y="3522000"/>
                  <a:pt x="7766669" y="3954622"/>
                </a:cubicBezTo>
                <a:cubicBezTo>
                  <a:pt x="7766669" y="3954622"/>
                  <a:pt x="7766669" y="3954622"/>
                  <a:pt x="7151037" y="3815961"/>
                </a:cubicBezTo>
                <a:cubicBezTo>
                  <a:pt x="7117761" y="3849240"/>
                  <a:pt x="7084482" y="3888065"/>
                  <a:pt x="7045657" y="3926889"/>
                </a:cubicBezTo>
                <a:cubicBezTo>
                  <a:pt x="7045657" y="3926889"/>
                  <a:pt x="7045657" y="3926889"/>
                  <a:pt x="7189861" y="4553639"/>
                </a:cubicBezTo>
                <a:cubicBezTo>
                  <a:pt x="7189861" y="4553639"/>
                  <a:pt x="7189861" y="4553639"/>
                  <a:pt x="6751709" y="4808778"/>
                </a:cubicBezTo>
                <a:cubicBezTo>
                  <a:pt x="6751709" y="4808778"/>
                  <a:pt x="6751709" y="4808778"/>
                  <a:pt x="6291369" y="4387245"/>
                </a:cubicBezTo>
                <a:cubicBezTo>
                  <a:pt x="6241453" y="4403884"/>
                  <a:pt x="6197083" y="4431618"/>
                  <a:pt x="6147167" y="4442711"/>
                </a:cubicBezTo>
                <a:cubicBezTo>
                  <a:pt x="6147167" y="4442711"/>
                  <a:pt x="6147167" y="4442711"/>
                  <a:pt x="6043047" y="4784835"/>
                </a:cubicBezTo>
                <a:lnTo>
                  <a:pt x="6036244" y="4807187"/>
                </a:lnTo>
                <a:lnTo>
                  <a:pt x="6043739" y="4811511"/>
                </a:lnTo>
                <a:cubicBezTo>
                  <a:pt x="6086951" y="4836442"/>
                  <a:pt x="6144567" y="4869684"/>
                  <a:pt x="6221388" y="4914005"/>
                </a:cubicBezTo>
                <a:cubicBezTo>
                  <a:pt x="6221388" y="4914005"/>
                  <a:pt x="6221388" y="4914005"/>
                  <a:pt x="6126839" y="5331611"/>
                </a:cubicBezTo>
                <a:cubicBezTo>
                  <a:pt x="6158355" y="5355249"/>
                  <a:pt x="6185931" y="5382826"/>
                  <a:pt x="6213507" y="5410404"/>
                </a:cubicBezTo>
                <a:cubicBezTo>
                  <a:pt x="6213507" y="5410404"/>
                  <a:pt x="6213507" y="5410404"/>
                  <a:pt x="6638977" y="5315852"/>
                </a:cubicBezTo>
                <a:cubicBezTo>
                  <a:pt x="6638977" y="5315852"/>
                  <a:pt x="6638977" y="5315852"/>
                  <a:pt x="6816257" y="5627087"/>
                </a:cubicBezTo>
                <a:cubicBezTo>
                  <a:pt x="6816257" y="5627087"/>
                  <a:pt x="6816257" y="5627087"/>
                  <a:pt x="6524732" y="5938322"/>
                </a:cubicBezTo>
                <a:cubicBezTo>
                  <a:pt x="6540490" y="5977718"/>
                  <a:pt x="6548367" y="6013175"/>
                  <a:pt x="6556247" y="6052572"/>
                </a:cubicBezTo>
                <a:cubicBezTo>
                  <a:pt x="6556247" y="6052572"/>
                  <a:pt x="6556247" y="6052572"/>
                  <a:pt x="6965958" y="6182582"/>
                </a:cubicBezTo>
                <a:cubicBezTo>
                  <a:pt x="6965958" y="6182582"/>
                  <a:pt x="6965958" y="6182582"/>
                  <a:pt x="6965958" y="6541093"/>
                </a:cubicBezTo>
                <a:cubicBezTo>
                  <a:pt x="6965958" y="6541093"/>
                  <a:pt x="6965958" y="6541093"/>
                  <a:pt x="6564127" y="6667162"/>
                </a:cubicBezTo>
                <a:cubicBezTo>
                  <a:pt x="6560186" y="6706557"/>
                  <a:pt x="6556247" y="6742017"/>
                  <a:pt x="6544429" y="6777473"/>
                </a:cubicBezTo>
                <a:cubicBezTo>
                  <a:pt x="6544429" y="6777473"/>
                  <a:pt x="6544429" y="6777473"/>
                  <a:pt x="6855650" y="7116287"/>
                </a:cubicBezTo>
                <a:cubicBezTo>
                  <a:pt x="6855650" y="7116287"/>
                  <a:pt x="6855650" y="7116287"/>
                  <a:pt x="6678373" y="7423580"/>
                </a:cubicBezTo>
                <a:cubicBezTo>
                  <a:pt x="6678373" y="7423580"/>
                  <a:pt x="6678373" y="7423580"/>
                  <a:pt x="6241086" y="7325089"/>
                </a:cubicBezTo>
                <a:cubicBezTo>
                  <a:pt x="6217449" y="7348727"/>
                  <a:pt x="6193811" y="7376306"/>
                  <a:pt x="6166235" y="7403882"/>
                </a:cubicBezTo>
                <a:cubicBezTo>
                  <a:pt x="6166235" y="7403882"/>
                  <a:pt x="6166235" y="7403882"/>
                  <a:pt x="6268663" y="7849066"/>
                </a:cubicBezTo>
                <a:cubicBezTo>
                  <a:pt x="6268663" y="7849066"/>
                  <a:pt x="6268663" y="7849066"/>
                  <a:pt x="5957441" y="8030292"/>
                </a:cubicBezTo>
                <a:cubicBezTo>
                  <a:pt x="5957441" y="8030292"/>
                  <a:pt x="5957441" y="8030292"/>
                  <a:pt x="5630458" y="7730875"/>
                </a:cubicBezTo>
                <a:cubicBezTo>
                  <a:pt x="5595003" y="7742694"/>
                  <a:pt x="5563486" y="7762393"/>
                  <a:pt x="5528030" y="7770273"/>
                </a:cubicBezTo>
                <a:cubicBezTo>
                  <a:pt x="5528030" y="7770273"/>
                  <a:pt x="5528030" y="7770273"/>
                  <a:pt x="5390147" y="8223335"/>
                </a:cubicBezTo>
                <a:cubicBezTo>
                  <a:pt x="5390147" y="8223335"/>
                  <a:pt x="5390147" y="8223335"/>
                  <a:pt x="5031650" y="8223335"/>
                </a:cubicBezTo>
                <a:cubicBezTo>
                  <a:pt x="5031650" y="8223335"/>
                  <a:pt x="5031650" y="8223335"/>
                  <a:pt x="4901645" y="7778151"/>
                </a:cubicBezTo>
                <a:cubicBezTo>
                  <a:pt x="4866191" y="7770273"/>
                  <a:pt x="4826794" y="7746636"/>
                  <a:pt x="4791339" y="7734817"/>
                </a:cubicBezTo>
                <a:cubicBezTo>
                  <a:pt x="4791339" y="7734817"/>
                  <a:pt x="4791339" y="7734817"/>
                  <a:pt x="4468297" y="8030292"/>
                </a:cubicBezTo>
                <a:cubicBezTo>
                  <a:pt x="4468297" y="8030292"/>
                  <a:pt x="4468297" y="8030292"/>
                  <a:pt x="4161014" y="7853005"/>
                </a:cubicBezTo>
                <a:cubicBezTo>
                  <a:pt x="4161014" y="7853005"/>
                  <a:pt x="4161014" y="7853005"/>
                  <a:pt x="4255565" y="7435399"/>
                </a:cubicBezTo>
                <a:cubicBezTo>
                  <a:pt x="4224047" y="7407823"/>
                  <a:pt x="4196471" y="7380244"/>
                  <a:pt x="4168894" y="7352668"/>
                </a:cubicBezTo>
                <a:cubicBezTo>
                  <a:pt x="4168894" y="7352668"/>
                  <a:pt x="4168894" y="7352668"/>
                  <a:pt x="3743426" y="7447218"/>
                </a:cubicBezTo>
                <a:cubicBezTo>
                  <a:pt x="3743426" y="7447218"/>
                  <a:pt x="3743426" y="7447218"/>
                  <a:pt x="3562207" y="7139923"/>
                </a:cubicBezTo>
                <a:cubicBezTo>
                  <a:pt x="3562207" y="7139923"/>
                  <a:pt x="3562207" y="7139923"/>
                  <a:pt x="3849793" y="6824748"/>
                </a:cubicBezTo>
                <a:cubicBezTo>
                  <a:pt x="3837973" y="6789292"/>
                  <a:pt x="3822216" y="6749895"/>
                  <a:pt x="3814337" y="6714438"/>
                </a:cubicBezTo>
                <a:cubicBezTo>
                  <a:pt x="3814337" y="6714438"/>
                  <a:pt x="3814337" y="6714438"/>
                  <a:pt x="3388867" y="6580489"/>
                </a:cubicBezTo>
                <a:cubicBezTo>
                  <a:pt x="3388867" y="6580489"/>
                  <a:pt x="3388867" y="6580489"/>
                  <a:pt x="3388867" y="6225919"/>
                </a:cubicBezTo>
                <a:cubicBezTo>
                  <a:pt x="3388867" y="6225919"/>
                  <a:pt x="3388867" y="6225919"/>
                  <a:pt x="3802520" y="6095909"/>
                </a:cubicBezTo>
                <a:cubicBezTo>
                  <a:pt x="3810397" y="6056513"/>
                  <a:pt x="3830097" y="6017114"/>
                  <a:pt x="3841912" y="5977718"/>
                </a:cubicBezTo>
                <a:cubicBezTo>
                  <a:pt x="3841912" y="5977718"/>
                  <a:pt x="3841912" y="5977718"/>
                  <a:pt x="3654532" y="5771855"/>
                </a:cubicBezTo>
                <a:lnTo>
                  <a:pt x="3619061" y="5732887"/>
                </a:lnTo>
                <a:lnTo>
                  <a:pt x="3569546" y="5721734"/>
                </a:lnTo>
                <a:cubicBezTo>
                  <a:pt x="3498852" y="5705812"/>
                  <a:pt x="3404594" y="5684581"/>
                  <a:pt x="3278918" y="5656275"/>
                </a:cubicBezTo>
                <a:cubicBezTo>
                  <a:pt x="3251746" y="5683449"/>
                  <a:pt x="3224571" y="5715152"/>
                  <a:pt x="3192869" y="5746855"/>
                </a:cubicBezTo>
                <a:cubicBezTo>
                  <a:pt x="3192869" y="5746855"/>
                  <a:pt x="3192869" y="5746855"/>
                  <a:pt x="3310620" y="6258640"/>
                </a:cubicBezTo>
                <a:cubicBezTo>
                  <a:pt x="3310620" y="6258640"/>
                  <a:pt x="3310620" y="6258640"/>
                  <a:pt x="2952839" y="6466977"/>
                </a:cubicBezTo>
                <a:cubicBezTo>
                  <a:pt x="2952839" y="6466977"/>
                  <a:pt x="2952839" y="6466977"/>
                  <a:pt x="2576939" y="6122768"/>
                </a:cubicBezTo>
                <a:cubicBezTo>
                  <a:pt x="2536180" y="6136354"/>
                  <a:pt x="2499948" y="6159001"/>
                  <a:pt x="2459188" y="6168060"/>
                </a:cubicBezTo>
                <a:cubicBezTo>
                  <a:pt x="2459188" y="6168060"/>
                  <a:pt x="2459188" y="6168060"/>
                  <a:pt x="2300677" y="6688901"/>
                </a:cubicBezTo>
                <a:cubicBezTo>
                  <a:pt x="2300677" y="6688901"/>
                  <a:pt x="2300677" y="6688901"/>
                  <a:pt x="1888547" y="6688901"/>
                </a:cubicBezTo>
                <a:cubicBezTo>
                  <a:pt x="1888547" y="6688901"/>
                  <a:pt x="1888547" y="6688901"/>
                  <a:pt x="1739094" y="6177115"/>
                </a:cubicBezTo>
                <a:cubicBezTo>
                  <a:pt x="1698335" y="6168060"/>
                  <a:pt x="1653046" y="6140886"/>
                  <a:pt x="1612286" y="6127298"/>
                </a:cubicBezTo>
                <a:cubicBezTo>
                  <a:pt x="1612286" y="6127298"/>
                  <a:pt x="1612286" y="6127298"/>
                  <a:pt x="1240916" y="6466977"/>
                </a:cubicBezTo>
                <a:cubicBezTo>
                  <a:pt x="1240916" y="6466977"/>
                  <a:pt x="1240916" y="6466977"/>
                  <a:pt x="887662" y="6263168"/>
                </a:cubicBezTo>
                <a:cubicBezTo>
                  <a:pt x="887662" y="6263168"/>
                  <a:pt x="887662" y="6263168"/>
                  <a:pt x="996357" y="5783089"/>
                </a:cubicBezTo>
                <a:cubicBezTo>
                  <a:pt x="960126" y="5751386"/>
                  <a:pt x="928423" y="5719681"/>
                  <a:pt x="896721" y="5687978"/>
                </a:cubicBezTo>
                <a:cubicBezTo>
                  <a:pt x="896721" y="5687978"/>
                  <a:pt x="896721" y="5687978"/>
                  <a:pt x="407602" y="5796675"/>
                </a:cubicBezTo>
                <a:cubicBezTo>
                  <a:pt x="407602" y="5796675"/>
                  <a:pt x="407602" y="5796675"/>
                  <a:pt x="199272" y="5443407"/>
                </a:cubicBezTo>
                <a:cubicBezTo>
                  <a:pt x="199272" y="5443407"/>
                  <a:pt x="199272" y="5443407"/>
                  <a:pt x="529881" y="5081082"/>
                </a:cubicBezTo>
                <a:cubicBezTo>
                  <a:pt x="516294" y="5040321"/>
                  <a:pt x="498178" y="4995030"/>
                  <a:pt x="489121" y="4954268"/>
                </a:cubicBezTo>
                <a:cubicBezTo>
                  <a:pt x="489121" y="4954268"/>
                  <a:pt x="489121" y="4954268"/>
                  <a:pt x="0" y="4800281"/>
                </a:cubicBezTo>
                <a:cubicBezTo>
                  <a:pt x="0" y="4800281"/>
                  <a:pt x="0" y="4800281"/>
                  <a:pt x="0" y="4392666"/>
                </a:cubicBezTo>
                <a:cubicBezTo>
                  <a:pt x="0" y="4392666"/>
                  <a:pt x="0" y="4392666"/>
                  <a:pt x="475536" y="4243206"/>
                </a:cubicBezTo>
                <a:cubicBezTo>
                  <a:pt x="484592" y="4197915"/>
                  <a:pt x="507238" y="4152622"/>
                  <a:pt x="520822" y="4107333"/>
                </a:cubicBezTo>
                <a:cubicBezTo>
                  <a:pt x="520822" y="4107333"/>
                  <a:pt x="520822" y="4107333"/>
                  <a:pt x="199272" y="3754067"/>
                </a:cubicBezTo>
                <a:cubicBezTo>
                  <a:pt x="199272" y="3754067"/>
                  <a:pt x="199272" y="3754067"/>
                  <a:pt x="403070" y="3400799"/>
                </a:cubicBezTo>
                <a:cubicBezTo>
                  <a:pt x="403070" y="3400799"/>
                  <a:pt x="403070" y="3400799"/>
                  <a:pt x="860491" y="3500439"/>
                </a:cubicBezTo>
                <a:cubicBezTo>
                  <a:pt x="892193" y="3464207"/>
                  <a:pt x="923896" y="3427973"/>
                  <a:pt x="960126" y="3396270"/>
                </a:cubicBezTo>
                <a:cubicBezTo>
                  <a:pt x="960126" y="3396270"/>
                  <a:pt x="960126" y="3396270"/>
                  <a:pt x="860491" y="2929775"/>
                </a:cubicBezTo>
                <a:cubicBezTo>
                  <a:pt x="860491" y="2929775"/>
                  <a:pt x="860491" y="2929775"/>
                  <a:pt x="1213745" y="2721439"/>
                </a:cubicBezTo>
                <a:cubicBezTo>
                  <a:pt x="1213745" y="2721439"/>
                  <a:pt x="1213745" y="2721439"/>
                  <a:pt x="1557939" y="3033944"/>
                </a:cubicBezTo>
                <a:cubicBezTo>
                  <a:pt x="1603228" y="3020357"/>
                  <a:pt x="1653046" y="3006770"/>
                  <a:pt x="1698335" y="2993183"/>
                </a:cubicBezTo>
                <a:cubicBezTo>
                  <a:pt x="1698335" y="2993183"/>
                  <a:pt x="1698335" y="2993183"/>
                  <a:pt x="1843259" y="2540275"/>
                </a:cubicBezTo>
                <a:cubicBezTo>
                  <a:pt x="1843259" y="2540275"/>
                  <a:pt x="1843259" y="2540275"/>
                  <a:pt x="2255388" y="2540275"/>
                </a:cubicBezTo>
                <a:cubicBezTo>
                  <a:pt x="2255388" y="2540275"/>
                  <a:pt x="2255388" y="2540275"/>
                  <a:pt x="2395783" y="2984124"/>
                </a:cubicBezTo>
                <a:cubicBezTo>
                  <a:pt x="2441073" y="2993183"/>
                  <a:pt x="2486363" y="3006770"/>
                  <a:pt x="2531650" y="3020357"/>
                </a:cubicBezTo>
                <a:cubicBezTo>
                  <a:pt x="2531650" y="3020357"/>
                  <a:pt x="2531650" y="3020357"/>
                  <a:pt x="2903020" y="2680676"/>
                </a:cubicBezTo>
                <a:cubicBezTo>
                  <a:pt x="2903020" y="2680676"/>
                  <a:pt x="2903020" y="2680676"/>
                  <a:pt x="3256273" y="2884486"/>
                </a:cubicBezTo>
                <a:cubicBezTo>
                  <a:pt x="3256273" y="2884486"/>
                  <a:pt x="3256273" y="2884486"/>
                  <a:pt x="3147580" y="3364567"/>
                </a:cubicBezTo>
                <a:cubicBezTo>
                  <a:pt x="3183812" y="3391741"/>
                  <a:pt x="3215512" y="3423444"/>
                  <a:pt x="3247214" y="3455147"/>
                </a:cubicBezTo>
                <a:cubicBezTo>
                  <a:pt x="3247214" y="3455147"/>
                  <a:pt x="3247214" y="3455147"/>
                  <a:pt x="3509568" y="3396844"/>
                </a:cubicBezTo>
                <a:lnTo>
                  <a:pt x="3527870" y="3392777"/>
                </a:lnTo>
                <a:lnTo>
                  <a:pt x="3550402" y="3368084"/>
                </a:lnTo>
                <a:cubicBezTo>
                  <a:pt x="3607337" y="3305686"/>
                  <a:pt x="3683250" y="3222489"/>
                  <a:pt x="3784469" y="3111561"/>
                </a:cubicBezTo>
                <a:cubicBezTo>
                  <a:pt x="3767831" y="3061642"/>
                  <a:pt x="3745645" y="3006178"/>
                  <a:pt x="3734554" y="2956260"/>
                </a:cubicBezTo>
                <a:cubicBezTo>
                  <a:pt x="3734554" y="2956260"/>
                  <a:pt x="3734554" y="2956260"/>
                  <a:pt x="3135559" y="2767681"/>
                </a:cubicBezTo>
                <a:cubicBezTo>
                  <a:pt x="3135559" y="2767681"/>
                  <a:pt x="3135559" y="2767681"/>
                  <a:pt x="3135559" y="2268502"/>
                </a:cubicBezTo>
                <a:cubicBezTo>
                  <a:pt x="3135559" y="2268502"/>
                  <a:pt x="3135559" y="2268502"/>
                  <a:pt x="3717917" y="2085469"/>
                </a:cubicBezTo>
                <a:cubicBezTo>
                  <a:pt x="3729007" y="2030004"/>
                  <a:pt x="3756740" y="1974537"/>
                  <a:pt x="3773375" y="1919074"/>
                </a:cubicBezTo>
                <a:cubicBezTo>
                  <a:pt x="3773375" y="1919074"/>
                  <a:pt x="3773375" y="1919074"/>
                  <a:pt x="3379595" y="1486452"/>
                </a:cubicBezTo>
                <a:cubicBezTo>
                  <a:pt x="3379595" y="1486452"/>
                  <a:pt x="3379595" y="1486452"/>
                  <a:pt x="3629174" y="1053828"/>
                </a:cubicBezTo>
                <a:cubicBezTo>
                  <a:pt x="3629174" y="1053828"/>
                  <a:pt x="3629174" y="1053828"/>
                  <a:pt x="4189347" y="1175850"/>
                </a:cubicBezTo>
                <a:cubicBezTo>
                  <a:pt x="4228170" y="1131479"/>
                  <a:pt x="4266993" y="1087106"/>
                  <a:pt x="4311363" y="1048280"/>
                </a:cubicBezTo>
                <a:cubicBezTo>
                  <a:pt x="4311363" y="1048280"/>
                  <a:pt x="4311363" y="1048280"/>
                  <a:pt x="4189347" y="476995"/>
                </a:cubicBezTo>
                <a:cubicBezTo>
                  <a:pt x="4189347" y="476995"/>
                  <a:pt x="4189347" y="476995"/>
                  <a:pt x="4621953" y="221860"/>
                </a:cubicBezTo>
                <a:cubicBezTo>
                  <a:pt x="4621953" y="221860"/>
                  <a:pt x="4621953" y="221860"/>
                  <a:pt x="5043466" y="604564"/>
                </a:cubicBezTo>
                <a:cubicBezTo>
                  <a:pt x="5098928" y="587925"/>
                  <a:pt x="5159935" y="571285"/>
                  <a:pt x="5215399" y="554647"/>
                </a:cubicBezTo>
                <a:cubicBezTo>
                  <a:pt x="5215399" y="554647"/>
                  <a:pt x="5215399" y="554647"/>
                  <a:pt x="5392878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  <a:alpha val="10000"/>
            </a:schemeClr>
          </a:solidFill>
        </p:spPr>
        <p:txBody>
          <a:bodyPr wrap="square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E9A5B21-246C-4B02-9B47-C0DAB70BE42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014627" y="-574413"/>
            <a:ext cx="7757191" cy="6929457"/>
          </a:xfrm>
          <a:custGeom>
            <a:avLst/>
            <a:gdLst>
              <a:gd name="connsiteX0" fmla="*/ 5177412 w 8171544"/>
              <a:gd name="connsiteY0" fmla="*/ 5637932 h 8223335"/>
              <a:gd name="connsiteX1" fmla="*/ 4396381 w 8171544"/>
              <a:gd name="connsiteY1" fmla="*/ 6418962 h 8223335"/>
              <a:gd name="connsiteX2" fmla="*/ 5177412 w 8171544"/>
              <a:gd name="connsiteY2" fmla="*/ 7199993 h 8223335"/>
              <a:gd name="connsiteX3" fmla="*/ 5958443 w 8171544"/>
              <a:gd name="connsiteY3" fmla="*/ 6418962 h 8223335"/>
              <a:gd name="connsiteX4" fmla="*/ 5177412 w 8171544"/>
              <a:gd name="connsiteY4" fmla="*/ 5637932 h 8223335"/>
              <a:gd name="connsiteX5" fmla="*/ 4233715 w 8171544"/>
              <a:gd name="connsiteY5" fmla="*/ 3854787 h 8223335"/>
              <a:gd name="connsiteX6" fmla="*/ 3740160 w 8171544"/>
              <a:gd name="connsiteY6" fmla="*/ 3964470 h 8223335"/>
              <a:gd name="connsiteX7" fmla="*/ 3684887 w 8171544"/>
              <a:gd name="connsiteY7" fmla="*/ 3976753 h 8223335"/>
              <a:gd name="connsiteX8" fmla="*/ 3663991 w 8171544"/>
              <a:gd name="connsiteY8" fmla="*/ 3999062 h 8223335"/>
              <a:gd name="connsiteX9" fmla="*/ 3604999 w 8171544"/>
              <a:gd name="connsiteY9" fmla="*/ 4062042 h 8223335"/>
              <a:gd name="connsiteX10" fmla="*/ 3641229 w 8171544"/>
              <a:gd name="connsiteY10" fmla="*/ 4193385 h 8223335"/>
              <a:gd name="connsiteX11" fmla="*/ 4112233 w 8171544"/>
              <a:gd name="connsiteY11" fmla="*/ 4342845 h 8223335"/>
              <a:gd name="connsiteX12" fmla="*/ 4112233 w 8171544"/>
              <a:gd name="connsiteY12" fmla="*/ 4754990 h 8223335"/>
              <a:gd name="connsiteX13" fmla="*/ 3650286 w 8171544"/>
              <a:gd name="connsiteY13" fmla="*/ 4899920 h 8223335"/>
              <a:gd name="connsiteX14" fmla="*/ 3627642 w 8171544"/>
              <a:gd name="connsiteY14" fmla="*/ 5026733 h 8223335"/>
              <a:gd name="connsiteX15" fmla="*/ 3985423 w 8171544"/>
              <a:gd name="connsiteY15" fmla="*/ 5416235 h 8223335"/>
              <a:gd name="connsiteX16" fmla="*/ 3985185 w 8171544"/>
              <a:gd name="connsiteY16" fmla="*/ 5416649 h 8223335"/>
              <a:gd name="connsiteX17" fmla="*/ 4006043 w 8171544"/>
              <a:gd name="connsiteY17" fmla="*/ 5421192 h 8223335"/>
              <a:gd name="connsiteX18" fmla="*/ 4137379 w 8171544"/>
              <a:gd name="connsiteY18" fmla="*/ 5449801 h 8223335"/>
              <a:gd name="connsiteX19" fmla="*/ 4224047 w 8171544"/>
              <a:gd name="connsiteY19" fmla="*/ 5359188 h 8223335"/>
              <a:gd name="connsiteX20" fmla="*/ 4137379 w 8171544"/>
              <a:gd name="connsiteY20" fmla="*/ 4953401 h 8223335"/>
              <a:gd name="connsiteX21" fmla="*/ 4444662 w 8171544"/>
              <a:gd name="connsiteY21" fmla="*/ 4772177 h 8223335"/>
              <a:gd name="connsiteX22" fmla="*/ 4744065 w 8171544"/>
              <a:gd name="connsiteY22" fmla="*/ 5044014 h 8223335"/>
              <a:gd name="connsiteX23" fmla="*/ 4866191 w 8171544"/>
              <a:gd name="connsiteY23" fmla="*/ 5008557 h 8223335"/>
              <a:gd name="connsiteX24" fmla="*/ 4992255 w 8171544"/>
              <a:gd name="connsiteY24" fmla="*/ 4614588 h 8223335"/>
              <a:gd name="connsiteX25" fmla="*/ 5287647 w 8171544"/>
              <a:gd name="connsiteY25" fmla="*/ 4614588 h 8223335"/>
              <a:gd name="connsiteX26" fmla="*/ 5312268 w 8171544"/>
              <a:gd name="connsiteY26" fmla="*/ 4614588 h 8223335"/>
              <a:gd name="connsiteX27" fmla="*/ 5297533 w 8171544"/>
              <a:gd name="connsiteY27" fmla="*/ 4564125 h 8223335"/>
              <a:gd name="connsiteX28" fmla="*/ 5265315 w 8171544"/>
              <a:gd name="connsiteY28" fmla="*/ 4453801 h 8223335"/>
              <a:gd name="connsiteX29" fmla="*/ 5110021 w 8171544"/>
              <a:gd name="connsiteY29" fmla="*/ 4392794 h 8223335"/>
              <a:gd name="connsiteX30" fmla="*/ 4655227 w 8171544"/>
              <a:gd name="connsiteY30" fmla="*/ 4808778 h 8223335"/>
              <a:gd name="connsiteX31" fmla="*/ 4222621 w 8171544"/>
              <a:gd name="connsiteY31" fmla="*/ 4559184 h 8223335"/>
              <a:gd name="connsiteX32" fmla="*/ 4355733 w 8171544"/>
              <a:gd name="connsiteY32" fmla="*/ 3971262 h 8223335"/>
              <a:gd name="connsiteX33" fmla="*/ 4233715 w 8171544"/>
              <a:gd name="connsiteY33" fmla="*/ 3854787 h 8223335"/>
              <a:gd name="connsiteX34" fmla="*/ 2056116 w 8171544"/>
              <a:gd name="connsiteY34" fmla="*/ 3716714 h 8223335"/>
              <a:gd name="connsiteX35" fmla="*/ 1158241 w 8171544"/>
              <a:gd name="connsiteY35" fmla="*/ 4614589 h 8223335"/>
              <a:gd name="connsiteX36" fmla="*/ 2056116 w 8171544"/>
              <a:gd name="connsiteY36" fmla="*/ 5512464 h 8223335"/>
              <a:gd name="connsiteX37" fmla="*/ 2953991 w 8171544"/>
              <a:gd name="connsiteY37" fmla="*/ 4614589 h 8223335"/>
              <a:gd name="connsiteX38" fmla="*/ 2056116 w 8171544"/>
              <a:gd name="connsiteY38" fmla="*/ 3716714 h 8223335"/>
              <a:gd name="connsiteX39" fmla="*/ 5653551 w 8171544"/>
              <a:gd name="connsiteY39" fmla="*/ 1440708 h 8223335"/>
              <a:gd name="connsiteX40" fmla="*/ 4553981 w 8171544"/>
              <a:gd name="connsiteY40" fmla="*/ 2540276 h 8223335"/>
              <a:gd name="connsiteX41" fmla="*/ 5653551 w 8171544"/>
              <a:gd name="connsiteY41" fmla="*/ 3639846 h 8223335"/>
              <a:gd name="connsiteX42" fmla="*/ 6753120 w 8171544"/>
              <a:gd name="connsiteY42" fmla="*/ 2540276 h 8223335"/>
              <a:gd name="connsiteX43" fmla="*/ 5653551 w 8171544"/>
              <a:gd name="connsiteY43" fmla="*/ 1440708 h 8223335"/>
              <a:gd name="connsiteX44" fmla="*/ 5392878 w 8171544"/>
              <a:gd name="connsiteY44" fmla="*/ 0 h 8223335"/>
              <a:gd name="connsiteX45" fmla="*/ 5897587 w 8171544"/>
              <a:gd name="connsiteY45" fmla="*/ 0 h 8223335"/>
              <a:gd name="connsiteX46" fmla="*/ 6069521 w 8171544"/>
              <a:gd name="connsiteY46" fmla="*/ 543552 h 8223335"/>
              <a:gd name="connsiteX47" fmla="*/ 6235906 w 8171544"/>
              <a:gd name="connsiteY47" fmla="*/ 587925 h 8223335"/>
              <a:gd name="connsiteX48" fmla="*/ 6690699 w 8171544"/>
              <a:gd name="connsiteY48" fmla="*/ 171939 h 8223335"/>
              <a:gd name="connsiteX49" fmla="*/ 7123305 w 8171544"/>
              <a:gd name="connsiteY49" fmla="*/ 421532 h 8223335"/>
              <a:gd name="connsiteX50" fmla="*/ 6990195 w 8171544"/>
              <a:gd name="connsiteY50" fmla="*/ 1009457 h 8223335"/>
              <a:gd name="connsiteX51" fmla="*/ 7112211 w 8171544"/>
              <a:gd name="connsiteY51" fmla="*/ 1120385 h 8223335"/>
              <a:gd name="connsiteX52" fmla="*/ 7711207 w 8171544"/>
              <a:gd name="connsiteY52" fmla="*/ 987269 h 8223335"/>
              <a:gd name="connsiteX53" fmla="*/ 7960789 w 8171544"/>
              <a:gd name="connsiteY53" fmla="*/ 1425439 h 8223335"/>
              <a:gd name="connsiteX54" fmla="*/ 7550367 w 8171544"/>
              <a:gd name="connsiteY54" fmla="*/ 1863609 h 8223335"/>
              <a:gd name="connsiteX55" fmla="*/ 7594735 w 8171544"/>
              <a:gd name="connsiteY55" fmla="*/ 2024457 h 8223335"/>
              <a:gd name="connsiteX56" fmla="*/ 8171544 w 8171544"/>
              <a:gd name="connsiteY56" fmla="*/ 2207490 h 8223335"/>
              <a:gd name="connsiteX57" fmla="*/ 8171544 w 8171544"/>
              <a:gd name="connsiteY57" fmla="*/ 2712217 h 8223335"/>
              <a:gd name="connsiteX58" fmla="*/ 7605827 w 8171544"/>
              <a:gd name="connsiteY58" fmla="*/ 2889703 h 8223335"/>
              <a:gd name="connsiteX59" fmla="*/ 7578096 w 8171544"/>
              <a:gd name="connsiteY59" fmla="*/ 3045004 h 8223335"/>
              <a:gd name="connsiteX60" fmla="*/ 8016247 w 8171544"/>
              <a:gd name="connsiteY60" fmla="*/ 3522000 h 8223335"/>
              <a:gd name="connsiteX61" fmla="*/ 7766669 w 8171544"/>
              <a:gd name="connsiteY61" fmla="*/ 3954622 h 8223335"/>
              <a:gd name="connsiteX62" fmla="*/ 7151037 w 8171544"/>
              <a:gd name="connsiteY62" fmla="*/ 3815961 h 8223335"/>
              <a:gd name="connsiteX63" fmla="*/ 7045657 w 8171544"/>
              <a:gd name="connsiteY63" fmla="*/ 3926889 h 8223335"/>
              <a:gd name="connsiteX64" fmla="*/ 7189861 w 8171544"/>
              <a:gd name="connsiteY64" fmla="*/ 4553639 h 8223335"/>
              <a:gd name="connsiteX65" fmla="*/ 6751709 w 8171544"/>
              <a:gd name="connsiteY65" fmla="*/ 4808778 h 8223335"/>
              <a:gd name="connsiteX66" fmla="*/ 6291369 w 8171544"/>
              <a:gd name="connsiteY66" fmla="*/ 4387245 h 8223335"/>
              <a:gd name="connsiteX67" fmla="*/ 6147167 w 8171544"/>
              <a:gd name="connsiteY67" fmla="*/ 4442711 h 8223335"/>
              <a:gd name="connsiteX68" fmla="*/ 6043047 w 8171544"/>
              <a:gd name="connsiteY68" fmla="*/ 4784835 h 8223335"/>
              <a:gd name="connsiteX69" fmla="*/ 6036244 w 8171544"/>
              <a:gd name="connsiteY69" fmla="*/ 4807187 h 8223335"/>
              <a:gd name="connsiteX70" fmla="*/ 6043739 w 8171544"/>
              <a:gd name="connsiteY70" fmla="*/ 4811511 h 8223335"/>
              <a:gd name="connsiteX71" fmla="*/ 6221388 w 8171544"/>
              <a:gd name="connsiteY71" fmla="*/ 4914005 h 8223335"/>
              <a:gd name="connsiteX72" fmla="*/ 6126839 w 8171544"/>
              <a:gd name="connsiteY72" fmla="*/ 5331611 h 8223335"/>
              <a:gd name="connsiteX73" fmla="*/ 6213507 w 8171544"/>
              <a:gd name="connsiteY73" fmla="*/ 5410404 h 8223335"/>
              <a:gd name="connsiteX74" fmla="*/ 6638977 w 8171544"/>
              <a:gd name="connsiteY74" fmla="*/ 5315852 h 8223335"/>
              <a:gd name="connsiteX75" fmla="*/ 6816257 w 8171544"/>
              <a:gd name="connsiteY75" fmla="*/ 5627087 h 8223335"/>
              <a:gd name="connsiteX76" fmla="*/ 6524732 w 8171544"/>
              <a:gd name="connsiteY76" fmla="*/ 5938322 h 8223335"/>
              <a:gd name="connsiteX77" fmla="*/ 6556247 w 8171544"/>
              <a:gd name="connsiteY77" fmla="*/ 6052572 h 8223335"/>
              <a:gd name="connsiteX78" fmla="*/ 6965958 w 8171544"/>
              <a:gd name="connsiteY78" fmla="*/ 6182582 h 8223335"/>
              <a:gd name="connsiteX79" fmla="*/ 6965958 w 8171544"/>
              <a:gd name="connsiteY79" fmla="*/ 6541093 h 8223335"/>
              <a:gd name="connsiteX80" fmla="*/ 6564127 w 8171544"/>
              <a:gd name="connsiteY80" fmla="*/ 6667162 h 8223335"/>
              <a:gd name="connsiteX81" fmla="*/ 6544429 w 8171544"/>
              <a:gd name="connsiteY81" fmla="*/ 6777473 h 8223335"/>
              <a:gd name="connsiteX82" fmla="*/ 6855650 w 8171544"/>
              <a:gd name="connsiteY82" fmla="*/ 7116287 h 8223335"/>
              <a:gd name="connsiteX83" fmla="*/ 6678373 w 8171544"/>
              <a:gd name="connsiteY83" fmla="*/ 7423580 h 8223335"/>
              <a:gd name="connsiteX84" fmla="*/ 6241086 w 8171544"/>
              <a:gd name="connsiteY84" fmla="*/ 7325089 h 8223335"/>
              <a:gd name="connsiteX85" fmla="*/ 6166235 w 8171544"/>
              <a:gd name="connsiteY85" fmla="*/ 7403882 h 8223335"/>
              <a:gd name="connsiteX86" fmla="*/ 6268663 w 8171544"/>
              <a:gd name="connsiteY86" fmla="*/ 7849066 h 8223335"/>
              <a:gd name="connsiteX87" fmla="*/ 5957441 w 8171544"/>
              <a:gd name="connsiteY87" fmla="*/ 8030292 h 8223335"/>
              <a:gd name="connsiteX88" fmla="*/ 5630458 w 8171544"/>
              <a:gd name="connsiteY88" fmla="*/ 7730875 h 8223335"/>
              <a:gd name="connsiteX89" fmla="*/ 5528030 w 8171544"/>
              <a:gd name="connsiteY89" fmla="*/ 7770273 h 8223335"/>
              <a:gd name="connsiteX90" fmla="*/ 5390147 w 8171544"/>
              <a:gd name="connsiteY90" fmla="*/ 8223335 h 8223335"/>
              <a:gd name="connsiteX91" fmla="*/ 5031650 w 8171544"/>
              <a:gd name="connsiteY91" fmla="*/ 8223335 h 8223335"/>
              <a:gd name="connsiteX92" fmla="*/ 4901645 w 8171544"/>
              <a:gd name="connsiteY92" fmla="*/ 7778151 h 8223335"/>
              <a:gd name="connsiteX93" fmla="*/ 4791339 w 8171544"/>
              <a:gd name="connsiteY93" fmla="*/ 7734817 h 8223335"/>
              <a:gd name="connsiteX94" fmla="*/ 4468297 w 8171544"/>
              <a:gd name="connsiteY94" fmla="*/ 8030292 h 8223335"/>
              <a:gd name="connsiteX95" fmla="*/ 4161014 w 8171544"/>
              <a:gd name="connsiteY95" fmla="*/ 7853005 h 8223335"/>
              <a:gd name="connsiteX96" fmla="*/ 4255565 w 8171544"/>
              <a:gd name="connsiteY96" fmla="*/ 7435399 h 8223335"/>
              <a:gd name="connsiteX97" fmla="*/ 4168894 w 8171544"/>
              <a:gd name="connsiteY97" fmla="*/ 7352668 h 8223335"/>
              <a:gd name="connsiteX98" fmla="*/ 3743426 w 8171544"/>
              <a:gd name="connsiteY98" fmla="*/ 7447218 h 8223335"/>
              <a:gd name="connsiteX99" fmla="*/ 3562207 w 8171544"/>
              <a:gd name="connsiteY99" fmla="*/ 7139923 h 8223335"/>
              <a:gd name="connsiteX100" fmla="*/ 3849793 w 8171544"/>
              <a:gd name="connsiteY100" fmla="*/ 6824748 h 8223335"/>
              <a:gd name="connsiteX101" fmla="*/ 3814337 w 8171544"/>
              <a:gd name="connsiteY101" fmla="*/ 6714438 h 8223335"/>
              <a:gd name="connsiteX102" fmla="*/ 3388867 w 8171544"/>
              <a:gd name="connsiteY102" fmla="*/ 6580489 h 8223335"/>
              <a:gd name="connsiteX103" fmla="*/ 3388867 w 8171544"/>
              <a:gd name="connsiteY103" fmla="*/ 6225919 h 8223335"/>
              <a:gd name="connsiteX104" fmla="*/ 3802520 w 8171544"/>
              <a:gd name="connsiteY104" fmla="*/ 6095909 h 8223335"/>
              <a:gd name="connsiteX105" fmla="*/ 3841912 w 8171544"/>
              <a:gd name="connsiteY105" fmla="*/ 5977718 h 8223335"/>
              <a:gd name="connsiteX106" fmla="*/ 3654532 w 8171544"/>
              <a:gd name="connsiteY106" fmla="*/ 5771855 h 8223335"/>
              <a:gd name="connsiteX107" fmla="*/ 3619061 w 8171544"/>
              <a:gd name="connsiteY107" fmla="*/ 5732887 h 8223335"/>
              <a:gd name="connsiteX108" fmla="*/ 3569546 w 8171544"/>
              <a:gd name="connsiteY108" fmla="*/ 5721734 h 8223335"/>
              <a:gd name="connsiteX109" fmla="*/ 3278918 w 8171544"/>
              <a:gd name="connsiteY109" fmla="*/ 5656275 h 8223335"/>
              <a:gd name="connsiteX110" fmla="*/ 3192869 w 8171544"/>
              <a:gd name="connsiteY110" fmla="*/ 5746855 h 8223335"/>
              <a:gd name="connsiteX111" fmla="*/ 3310620 w 8171544"/>
              <a:gd name="connsiteY111" fmla="*/ 6258640 h 8223335"/>
              <a:gd name="connsiteX112" fmla="*/ 2952839 w 8171544"/>
              <a:gd name="connsiteY112" fmla="*/ 6466977 h 8223335"/>
              <a:gd name="connsiteX113" fmla="*/ 2576939 w 8171544"/>
              <a:gd name="connsiteY113" fmla="*/ 6122768 h 8223335"/>
              <a:gd name="connsiteX114" fmla="*/ 2459188 w 8171544"/>
              <a:gd name="connsiteY114" fmla="*/ 6168060 h 8223335"/>
              <a:gd name="connsiteX115" fmla="*/ 2300677 w 8171544"/>
              <a:gd name="connsiteY115" fmla="*/ 6688901 h 8223335"/>
              <a:gd name="connsiteX116" fmla="*/ 1888547 w 8171544"/>
              <a:gd name="connsiteY116" fmla="*/ 6688901 h 8223335"/>
              <a:gd name="connsiteX117" fmla="*/ 1739094 w 8171544"/>
              <a:gd name="connsiteY117" fmla="*/ 6177115 h 8223335"/>
              <a:gd name="connsiteX118" fmla="*/ 1612286 w 8171544"/>
              <a:gd name="connsiteY118" fmla="*/ 6127298 h 8223335"/>
              <a:gd name="connsiteX119" fmla="*/ 1240916 w 8171544"/>
              <a:gd name="connsiteY119" fmla="*/ 6466977 h 8223335"/>
              <a:gd name="connsiteX120" fmla="*/ 887662 w 8171544"/>
              <a:gd name="connsiteY120" fmla="*/ 6263168 h 8223335"/>
              <a:gd name="connsiteX121" fmla="*/ 996357 w 8171544"/>
              <a:gd name="connsiteY121" fmla="*/ 5783089 h 8223335"/>
              <a:gd name="connsiteX122" fmla="*/ 896721 w 8171544"/>
              <a:gd name="connsiteY122" fmla="*/ 5687978 h 8223335"/>
              <a:gd name="connsiteX123" fmla="*/ 407602 w 8171544"/>
              <a:gd name="connsiteY123" fmla="*/ 5796675 h 8223335"/>
              <a:gd name="connsiteX124" fmla="*/ 199272 w 8171544"/>
              <a:gd name="connsiteY124" fmla="*/ 5443407 h 8223335"/>
              <a:gd name="connsiteX125" fmla="*/ 529881 w 8171544"/>
              <a:gd name="connsiteY125" fmla="*/ 5081082 h 8223335"/>
              <a:gd name="connsiteX126" fmla="*/ 489121 w 8171544"/>
              <a:gd name="connsiteY126" fmla="*/ 4954268 h 8223335"/>
              <a:gd name="connsiteX127" fmla="*/ 0 w 8171544"/>
              <a:gd name="connsiteY127" fmla="*/ 4800281 h 8223335"/>
              <a:gd name="connsiteX128" fmla="*/ 0 w 8171544"/>
              <a:gd name="connsiteY128" fmla="*/ 4392666 h 8223335"/>
              <a:gd name="connsiteX129" fmla="*/ 475536 w 8171544"/>
              <a:gd name="connsiteY129" fmla="*/ 4243206 h 8223335"/>
              <a:gd name="connsiteX130" fmla="*/ 520822 w 8171544"/>
              <a:gd name="connsiteY130" fmla="*/ 4107333 h 8223335"/>
              <a:gd name="connsiteX131" fmla="*/ 199272 w 8171544"/>
              <a:gd name="connsiteY131" fmla="*/ 3754067 h 8223335"/>
              <a:gd name="connsiteX132" fmla="*/ 403070 w 8171544"/>
              <a:gd name="connsiteY132" fmla="*/ 3400799 h 8223335"/>
              <a:gd name="connsiteX133" fmla="*/ 860491 w 8171544"/>
              <a:gd name="connsiteY133" fmla="*/ 3500439 h 8223335"/>
              <a:gd name="connsiteX134" fmla="*/ 960126 w 8171544"/>
              <a:gd name="connsiteY134" fmla="*/ 3396270 h 8223335"/>
              <a:gd name="connsiteX135" fmla="*/ 860491 w 8171544"/>
              <a:gd name="connsiteY135" fmla="*/ 2929775 h 8223335"/>
              <a:gd name="connsiteX136" fmla="*/ 1213745 w 8171544"/>
              <a:gd name="connsiteY136" fmla="*/ 2721439 h 8223335"/>
              <a:gd name="connsiteX137" fmla="*/ 1557939 w 8171544"/>
              <a:gd name="connsiteY137" fmla="*/ 3033944 h 8223335"/>
              <a:gd name="connsiteX138" fmla="*/ 1698335 w 8171544"/>
              <a:gd name="connsiteY138" fmla="*/ 2993183 h 8223335"/>
              <a:gd name="connsiteX139" fmla="*/ 1843259 w 8171544"/>
              <a:gd name="connsiteY139" fmla="*/ 2540275 h 8223335"/>
              <a:gd name="connsiteX140" fmla="*/ 2255388 w 8171544"/>
              <a:gd name="connsiteY140" fmla="*/ 2540275 h 8223335"/>
              <a:gd name="connsiteX141" fmla="*/ 2395783 w 8171544"/>
              <a:gd name="connsiteY141" fmla="*/ 2984124 h 8223335"/>
              <a:gd name="connsiteX142" fmla="*/ 2531650 w 8171544"/>
              <a:gd name="connsiteY142" fmla="*/ 3020357 h 8223335"/>
              <a:gd name="connsiteX143" fmla="*/ 2903020 w 8171544"/>
              <a:gd name="connsiteY143" fmla="*/ 2680676 h 8223335"/>
              <a:gd name="connsiteX144" fmla="*/ 3256273 w 8171544"/>
              <a:gd name="connsiteY144" fmla="*/ 2884486 h 8223335"/>
              <a:gd name="connsiteX145" fmla="*/ 3147580 w 8171544"/>
              <a:gd name="connsiteY145" fmla="*/ 3364567 h 8223335"/>
              <a:gd name="connsiteX146" fmla="*/ 3247214 w 8171544"/>
              <a:gd name="connsiteY146" fmla="*/ 3455147 h 8223335"/>
              <a:gd name="connsiteX147" fmla="*/ 3509568 w 8171544"/>
              <a:gd name="connsiteY147" fmla="*/ 3396844 h 8223335"/>
              <a:gd name="connsiteX148" fmla="*/ 3527870 w 8171544"/>
              <a:gd name="connsiteY148" fmla="*/ 3392777 h 8223335"/>
              <a:gd name="connsiteX149" fmla="*/ 3550402 w 8171544"/>
              <a:gd name="connsiteY149" fmla="*/ 3368084 h 8223335"/>
              <a:gd name="connsiteX150" fmla="*/ 3784469 w 8171544"/>
              <a:gd name="connsiteY150" fmla="*/ 3111561 h 8223335"/>
              <a:gd name="connsiteX151" fmla="*/ 3734554 w 8171544"/>
              <a:gd name="connsiteY151" fmla="*/ 2956260 h 8223335"/>
              <a:gd name="connsiteX152" fmla="*/ 3135559 w 8171544"/>
              <a:gd name="connsiteY152" fmla="*/ 2767681 h 8223335"/>
              <a:gd name="connsiteX153" fmla="*/ 3135559 w 8171544"/>
              <a:gd name="connsiteY153" fmla="*/ 2268502 h 8223335"/>
              <a:gd name="connsiteX154" fmla="*/ 3717917 w 8171544"/>
              <a:gd name="connsiteY154" fmla="*/ 2085469 h 8223335"/>
              <a:gd name="connsiteX155" fmla="*/ 3773375 w 8171544"/>
              <a:gd name="connsiteY155" fmla="*/ 1919074 h 8223335"/>
              <a:gd name="connsiteX156" fmla="*/ 3379595 w 8171544"/>
              <a:gd name="connsiteY156" fmla="*/ 1486452 h 8223335"/>
              <a:gd name="connsiteX157" fmla="*/ 3629174 w 8171544"/>
              <a:gd name="connsiteY157" fmla="*/ 1053828 h 8223335"/>
              <a:gd name="connsiteX158" fmla="*/ 4189347 w 8171544"/>
              <a:gd name="connsiteY158" fmla="*/ 1175850 h 8223335"/>
              <a:gd name="connsiteX159" fmla="*/ 4311363 w 8171544"/>
              <a:gd name="connsiteY159" fmla="*/ 1048280 h 8223335"/>
              <a:gd name="connsiteX160" fmla="*/ 4189347 w 8171544"/>
              <a:gd name="connsiteY160" fmla="*/ 476995 h 8223335"/>
              <a:gd name="connsiteX161" fmla="*/ 4621953 w 8171544"/>
              <a:gd name="connsiteY161" fmla="*/ 221860 h 8223335"/>
              <a:gd name="connsiteX162" fmla="*/ 5043466 w 8171544"/>
              <a:gd name="connsiteY162" fmla="*/ 604564 h 8223335"/>
              <a:gd name="connsiteX163" fmla="*/ 5215399 w 8171544"/>
              <a:gd name="connsiteY163" fmla="*/ 554647 h 8223335"/>
              <a:gd name="connsiteX164" fmla="*/ 5392878 w 8171544"/>
              <a:gd name="connsiteY164" fmla="*/ 0 h 8223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8171544" h="8223335">
                <a:moveTo>
                  <a:pt x="5177412" y="5637932"/>
                </a:moveTo>
                <a:cubicBezTo>
                  <a:pt x="4746061" y="5637932"/>
                  <a:pt x="4396381" y="5987611"/>
                  <a:pt x="4396381" y="6418962"/>
                </a:cubicBezTo>
                <a:cubicBezTo>
                  <a:pt x="4396381" y="6850313"/>
                  <a:pt x="4746061" y="7199993"/>
                  <a:pt x="5177412" y="7199993"/>
                </a:cubicBezTo>
                <a:cubicBezTo>
                  <a:pt x="5608763" y="7199993"/>
                  <a:pt x="5958443" y="6850313"/>
                  <a:pt x="5958443" y="6418962"/>
                </a:cubicBezTo>
                <a:cubicBezTo>
                  <a:pt x="5958443" y="5987611"/>
                  <a:pt x="5608763" y="5637932"/>
                  <a:pt x="5177412" y="5637932"/>
                </a:cubicBezTo>
                <a:close/>
                <a:moveTo>
                  <a:pt x="4233715" y="3854787"/>
                </a:moveTo>
                <a:cubicBezTo>
                  <a:pt x="4233715" y="3854787"/>
                  <a:pt x="4233715" y="3854787"/>
                  <a:pt x="3740160" y="3964470"/>
                </a:cubicBezTo>
                <a:lnTo>
                  <a:pt x="3684887" y="3976753"/>
                </a:lnTo>
                <a:lnTo>
                  <a:pt x="3663991" y="3999062"/>
                </a:lnTo>
                <a:cubicBezTo>
                  <a:pt x="3645582" y="4018716"/>
                  <a:pt x="3625945" y="4039680"/>
                  <a:pt x="3604999" y="4062042"/>
                </a:cubicBezTo>
                <a:cubicBezTo>
                  <a:pt x="3623113" y="4107333"/>
                  <a:pt x="3632170" y="4148094"/>
                  <a:pt x="3641229" y="4193385"/>
                </a:cubicBezTo>
                <a:cubicBezTo>
                  <a:pt x="3641229" y="4193385"/>
                  <a:pt x="3641229" y="4193385"/>
                  <a:pt x="4112233" y="4342845"/>
                </a:cubicBezTo>
                <a:cubicBezTo>
                  <a:pt x="4112233" y="4342845"/>
                  <a:pt x="4112233" y="4342845"/>
                  <a:pt x="4112233" y="4754990"/>
                </a:cubicBezTo>
                <a:cubicBezTo>
                  <a:pt x="4112233" y="4754990"/>
                  <a:pt x="4112233" y="4754990"/>
                  <a:pt x="3650286" y="4899920"/>
                </a:cubicBezTo>
                <a:cubicBezTo>
                  <a:pt x="3645757" y="4945209"/>
                  <a:pt x="3641229" y="4985974"/>
                  <a:pt x="3627642" y="5026733"/>
                </a:cubicBezTo>
                <a:cubicBezTo>
                  <a:pt x="3627642" y="5026733"/>
                  <a:pt x="3627642" y="5026733"/>
                  <a:pt x="3985423" y="5416235"/>
                </a:cubicBezTo>
                <a:lnTo>
                  <a:pt x="3985185" y="5416649"/>
                </a:lnTo>
                <a:lnTo>
                  <a:pt x="4006043" y="5421192"/>
                </a:lnTo>
                <a:cubicBezTo>
                  <a:pt x="4044123" y="5429488"/>
                  <a:pt x="4087642" y="5438967"/>
                  <a:pt x="4137379" y="5449801"/>
                </a:cubicBezTo>
                <a:cubicBezTo>
                  <a:pt x="4164956" y="5418285"/>
                  <a:pt x="4192532" y="5386767"/>
                  <a:pt x="4224047" y="5359188"/>
                </a:cubicBezTo>
                <a:cubicBezTo>
                  <a:pt x="4224047" y="5359188"/>
                  <a:pt x="4224047" y="5359188"/>
                  <a:pt x="4137379" y="4953401"/>
                </a:cubicBezTo>
                <a:cubicBezTo>
                  <a:pt x="4137379" y="4953401"/>
                  <a:pt x="4137379" y="4953401"/>
                  <a:pt x="4444662" y="4772177"/>
                </a:cubicBezTo>
                <a:cubicBezTo>
                  <a:pt x="4444662" y="4772177"/>
                  <a:pt x="4444662" y="4772177"/>
                  <a:pt x="4744065" y="5044014"/>
                </a:cubicBezTo>
                <a:cubicBezTo>
                  <a:pt x="4783460" y="5032195"/>
                  <a:pt x="4826794" y="5020376"/>
                  <a:pt x="4866191" y="5008557"/>
                </a:cubicBezTo>
                <a:cubicBezTo>
                  <a:pt x="4866191" y="5008557"/>
                  <a:pt x="4866191" y="5008557"/>
                  <a:pt x="4992255" y="4614588"/>
                </a:cubicBezTo>
                <a:cubicBezTo>
                  <a:pt x="4992255" y="4614588"/>
                  <a:pt x="4992255" y="4614588"/>
                  <a:pt x="5287647" y="4614588"/>
                </a:cubicBezTo>
                <a:lnTo>
                  <a:pt x="5312268" y="4614588"/>
                </a:lnTo>
                <a:lnTo>
                  <a:pt x="5297533" y="4564125"/>
                </a:lnTo>
                <a:cubicBezTo>
                  <a:pt x="5287477" y="4529697"/>
                  <a:pt x="5276754" y="4492974"/>
                  <a:pt x="5265315" y="4453801"/>
                </a:cubicBezTo>
                <a:cubicBezTo>
                  <a:pt x="5215399" y="4442711"/>
                  <a:pt x="5159935" y="4409433"/>
                  <a:pt x="5110021" y="4392794"/>
                </a:cubicBezTo>
                <a:cubicBezTo>
                  <a:pt x="5110021" y="4392794"/>
                  <a:pt x="5110021" y="4392794"/>
                  <a:pt x="4655227" y="4808778"/>
                </a:cubicBezTo>
                <a:cubicBezTo>
                  <a:pt x="4655227" y="4808778"/>
                  <a:pt x="4655227" y="4808778"/>
                  <a:pt x="4222621" y="4559184"/>
                </a:cubicBezTo>
                <a:cubicBezTo>
                  <a:pt x="4222621" y="4559184"/>
                  <a:pt x="4222621" y="4559184"/>
                  <a:pt x="4355733" y="3971262"/>
                </a:cubicBezTo>
                <a:cubicBezTo>
                  <a:pt x="4311363" y="3932438"/>
                  <a:pt x="4272539" y="3893611"/>
                  <a:pt x="4233715" y="3854787"/>
                </a:cubicBezTo>
                <a:close/>
                <a:moveTo>
                  <a:pt x="2056116" y="3716714"/>
                </a:moveTo>
                <a:cubicBezTo>
                  <a:pt x="1560233" y="3716714"/>
                  <a:pt x="1158241" y="4118706"/>
                  <a:pt x="1158241" y="4614589"/>
                </a:cubicBezTo>
                <a:cubicBezTo>
                  <a:pt x="1158241" y="5110472"/>
                  <a:pt x="1560233" y="5512464"/>
                  <a:pt x="2056116" y="5512464"/>
                </a:cubicBezTo>
                <a:cubicBezTo>
                  <a:pt x="2551999" y="5512464"/>
                  <a:pt x="2953991" y="5110472"/>
                  <a:pt x="2953991" y="4614589"/>
                </a:cubicBezTo>
                <a:cubicBezTo>
                  <a:pt x="2953991" y="4118706"/>
                  <a:pt x="2551999" y="3716714"/>
                  <a:pt x="2056116" y="3716714"/>
                </a:cubicBezTo>
                <a:close/>
                <a:moveTo>
                  <a:pt x="5653551" y="1440708"/>
                </a:moveTo>
                <a:cubicBezTo>
                  <a:pt x="5046275" y="1440708"/>
                  <a:pt x="4553981" y="1933003"/>
                  <a:pt x="4553981" y="2540276"/>
                </a:cubicBezTo>
                <a:cubicBezTo>
                  <a:pt x="4553981" y="3147552"/>
                  <a:pt x="5046275" y="3639846"/>
                  <a:pt x="5653551" y="3639846"/>
                </a:cubicBezTo>
                <a:cubicBezTo>
                  <a:pt x="6260825" y="3639846"/>
                  <a:pt x="6753120" y="3147552"/>
                  <a:pt x="6753120" y="2540276"/>
                </a:cubicBezTo>
                <a:cubicBezTo>
                  <a:pt x="6753120" y="1933003"/>
                  <a:pt x="6260825" y="1440708"/>
                  <a:pt x="5653551" y="1440708"/>
                </a:cubicBezTo>
                <a:close/>
                <a:moveTo>
                  <a:pt x="5392878" y="0"/>
                </a:moveTo>
                <a:cubicBezTo>
                  <a:pt x="5392878" y="0"/>
                  <a:pt x="5392878" y="0"/>
                  <a:pt x="5897587" y="0"/>
                </a:cubicBezTo>
                <a:cubicBezTo>
                  <a:pt x="5897587" y="0"/>
                  <a:pt x="5897587" y="0"/>
                  <a:pt x="6069521" y="543552"/>
                </a:cubicBezTo>
                <a:cubicBezTo>
                  <a:pt x="6124983" y="554647"/>
                  <a:pt x="6180445" y="571285"/>
                  <a:pt x="6235906" y="587925"/>
                </a:cubicBezTo>
                <a:cubicBezTo>
                  <a:pt x="6235906" y="587925"/>
                  <a:pt x="6235906" y="587925"/>
                  <a:pt x="6690699" y="171939"/>
                </a:cubicBezTo>
                <a:cubicBezTo>
                  <a:pt x="6690699" y="171939"/>
                  <a:pt x="6690699" y="171939"/>
                  <a:pt x="7123305" y="421532"/>
                </a:cubicBezTo>
                <a:cubicBezTo>
                  <a:pt x="7123305" y="421532"/>
                  <a:pt x="7123305" y="421532"/>
                  <a:pt x="6990195" y="1009457"/>
                </a:cubicBezTo>
                <a:cubicBezTo>
                  <a:pt x="7034566" y="1042735"/>
                  <a:pt x="7073387" y="1081559"/>
                  <a:pt x="7112211" y="1120385"/>
                </a:cubicBezTo>
                <a:cubicBezTo>
                  <a:pt x="7112211" y="1120385"/>
                  <a:pt x="7112211" y="1120385"/>
                  <a:pt x="7711207" y="987269"/>
                </a:cubicBezTo>
                <a:cubicBezTo>
                  <a:pt x="7711207" y="987269"/>
                  <a:pt x="7711207" y="987269"/>
                  <a:pt x="7960789" y="1425439"/>
                </a:cubicBezTo>
                <a:cubicBezTo>
                  <a:pt x="7960789" y="1425439"/>
                  <a:pt x="7960789" y="1425439"/>
                  <a:pt x="7550367" y="1863609"/>
                </a:cubicBezTo>
                <a:cubicBezTo>
                  <a:pt x="7572551" y="1919074"/>
                  <a:pt x="7583641" y="1968991"/>
                  <a:pt x="7594735" y="2024457"/>
                </a:cubicBezTo>
                <a:cubicBezTo>
                  <a:pt x="7594735" y="2024457"/>
                  <a:pt x="7594735" y="2024457"/>
                  <a:pt x="8171544" y="2207490"/>
                </a:cubicBezTo>
                <a:cubicBezTo>
                  <a:pt x="8171544" y="2207490"/>
                  <a:pt x="8171544" y="2207490"/>
                  <a:pt x="8171544" y="2712217"/>
                </a:cubicBezTo>
                <a:cubicBezTo>
                  <a:pt x="8171544" y="2712217"/>
                  <a:pt x="8171544" y="2712217"/>
                  <a:pt x="7605827" y="2889703"/>
                </a:cubicBezTo>
                <a:cubicBezTo>
                  <a:pt x="7600280" y="2945166"/>
                  <a:pt x="7594735" y="2995088"/>
                  <a:pt x="7578096" y="3045004"/>
                </a:cubicBezTo>
                <a:cubicBezTo>
                  <a:pt x="7578096" y="3045004"/>
                  <a:pt x="7578096" y="3045004"/>
                  <a:pt x="8016247" y="3522000"/>
                </a:cubicBezTo>
                <a:cubicBezTo>
                  <a:pt x="8016247" y="3522000"/>
                  <a:pt x="8016247" y="3522000"/>
                  <a:pt x="7766669" y="3954622"/>
                </a:cubicBezTo>
                <a:cubicBezTo>
                  <a:pt x="7766669" y="3954622"/>
                  <a:pt x="7766669" y="3954622"/>
                  <a:pt x="7151037" y="3815961"/>
                </a:cubicBezTo>
                <a:cubicBezTo>
                  <a:pt x="7117761" y="3849240"/>
                  <a:pt x="7084482" y="3888065"/>
                  <a:pt x="7045657" y="3926889"/>
                </a:cubicBezTo>
                <a:cubicBezTo>
                  <a:pt x="7045657" y="3926889"/>
                  <a:pt x="7045657" y="3926889"/>
                  <a:pt x="7189861" y="4553639"/>
                </a:cubicBezTo>
                <a:cubicBezTo>
                  <a:pt x="7189861" y="4553639"/>
                  <a:pt x="7189861" y="4553639"/>
                  <a:pt x="6751709" y="4808778"/>
                </a:cubicBezTo>
                <a:cubicBezTo>
                  <a:pt x="6751709" y="4808778"/>
                  <a:pt x="6751709" y="4808778"/>
                  <a:pt x="6291369" y="4387245"/>
                </a:cubicBezTo>
                <a:cubicBezTo>
                  <a:pt x="6241453" y="4403884"/>
                  <a:pt x="6197083" y="4431618"/>
                  <a:pt x="6147167" y="4442711"/>
                </a:cubicBezTo>
                <a:cubicBezTo>
                  <a:pt x="6147167" y="4442711"/>
                  <a:pt x="6147167" y="4442711"/>
                  <a:pt x="6043047" y="4784835"/>
                </a:cubicBezTo>
                <a:lnTo>
                  <a:pt x="6036244" y="4807187"/>
                </a:lnTo>
                <a:lnTo>
                  <a:pt x="6043739" y="4811511"/>
                </a:lnTo>
                <a:cubicBezTo>
                  <a:pt x="6086951" y="4836442"/>
                  <a:pt x="6144567" y="4869684"/>
                  <a:pt x="6221388" y="4914005"/>
                </a:cubicBezTo>
                <a:cubicBezTo>
                  <a:pt x="6221388" y="4914005"/>
                  <a:pt x="6221388" y="4914005"/>
                  <a:pt x="6126839" y="5331611"/>
                </a:cubicBezTo>
                <a:cubicBezTo>
                  <a:pt x="6158355" y="5355249"/>
                  <a:pt x="6185931" y="5382826"/>
                  <a:pt x="6213507" y="5410404"/>
                </a:cubicBezTo>
                <a:cubicBezTo>
                  <a:pt x="6213507" y="5410404"/>
                  <a:pt x="6213507" y="5410404"/>
                  <a:pt x="6638977" y="5315852"/>
                </a:cubicBezTo>
                <a:cubicBezTo>
                  <a:pt x="6638977" y="5315852"/>
                  <a:pt x="6638977" y="5315852"/>
                  <a:pt x="6816257" y="5627087"/>
                </a:cubicBezTo>
                <a:cubicBezTo>
                  <a:pt x="6816257" y="5627087"/>
                  <a:pt x="6816257" y="5627087"/>
                  <a:pt x="6524732" y="5938322"/>
                </a:cubicBezTo>
                <a:cubicBezTo>
                  <a:pt x="6540490" y="5977718"/>
                  <a:pt x="6548367" y="6013175"/>
                  <a:pt x="6556247" y="6052572"/>
                </a:cubicBezTo>
                <a:cubicBezTo>
                  <a:pt x="6556247" y="6052572"/>
                  <a:pt x="6556247" y="6052572"/>
                  <a:pt x="6965958" y="6182582"/>
                </a:cubicBezTo>
                <a:cubicBezTo>
                  <a:pt x="6965958" y="6182582"/>
                  <a:pt x="6965958" y="6182582"/>
                  <a:pt x="6965958" y="6541093"/>
                </a:cubicBezTo>
                <a:cubicBezTo>
                  <a:pt x="6965958" y="6541093"/>
                  <a:pt x="6965958" y="6541093"/>
                  <a:pt x="6564127" y="6667162"/>
                </a:cubicBezTo>
                <a:cubicBezTo>
                  <a:pt x="6560186" y="6706557"/>
                  <a:pt x="6556247" y="6742017"/>
                  <a:pt x="6544429" y="6777473"/>
                </a:cubicBezTo>
                <a:cubicBezTo>
                  <a:pt x="6544429" y="6777473"/>
                  <a:pt x="6544429" y="6777473"/>
                  <a:pt x="6855650" y="7116287"/>
                </a:cubicBezTo>
                <a:cubicBezTo>
                  <a:pt x="6855650" y="7116287"/>
                  <a:pt x="6855650" y="7116287"/>
                  <a:pt x="6678373" y="7423580"/>
                </a:cubicBezTo>
                <a:cubicBezTo>
                  <a:pt x="6678373" y="7423580"/>
                  <a:pt x="6678373" y="7423580"/>
                  <a:pt x="6241086" y="7325089"/>
                </a:cubicBezTo>
                <a:cubicBezTo>
                  <a:pt x="6217449" y="7348727"/>
                  <a:pt x="6193811" y="7376306"/>
                  <a:pt x="6166235" y="7403882"/>
                </a:cubicBezTo>
                <a:cubicBezTo>
                  <a:pt x="6166235" y="7403882"/>
                  <a:pt x="6166235" y="7403882"/>
                  <a:pt x="6268663" y="7849066"/>
                </a:cubicBezTo>
                <a:cubicBezTo>
                  <a:pt x="6268663" y="7849066"/>
                  <a:pt x="6268663" y="7849066"/>
                  <a:pt x="5957441" y="8030292"/>
                </a:cubicBezTo>
                <a:cubicBezTo>
                  <a:pt x="5957441" y="8030292"/>
                  <a:pt x="5957441" y="8030292"/>
                  <a:pt x="5630458" y="7730875"/>
                </a:cubicBezTo>
                <a:cubicBezTo>
                  <a:pt x="5595003" y="7742694"/>
                  <a:pt x="5563486" y="7762393"/>
                  <a:pt x="5528030" y="7770273"/>
                </a:cubicBezTo>
                <a:cubicBezTo>
                  <a:pt x="5528030" y="7770273"/>
                  <a:pt x="5528030" y="7770273"/>
                  <a:pt x="5390147" y="8223335"/>
                </a:cubicBezTo>
                <a:cubicBezTo>
                  <a:pt x="5390147" y="8223335"/>
                  <a:pt x="5390147" y="8223335"/>
                  <a:pt x="5031650" y="8223335"/>
                </a:cubicBezTo>
                <a:cubicBezTo>
                  <a:pt x="5031650" y="8223335"/>
                  <a:pt x="5031650" y="8223335"/>
                  <a:pt x="4901645" y="7778151"/>
                </a:cubicBezTo>
                <a:cubicBezTo>
                  <a:pt x="4866191" y="7770273"/>
                  <a:pt x="4826794" y="7746636"/>
                  <a:pt x="4791339" y="7734817"/>
                </a:cubicBezTo>
                <a:cubicBezTo>
                  <a:pt x="4791339" y="7734817"/>
                  <a:pt x="4791339" y="7734817"/>
                  <a:pt x="4468297" y="8030292"/>
                </a:cubicBezTo>
                <a:cubicBezTo>
                  <a:pt x="4468297" y="8030292"/>
                  <a:pt x="4468297" y="8030292"/>
                  <a:pt x="4161014" y="7853005"/>
                </a:cubicBezTo>
                <a:cubicBezTo>
                  <a:pt x="4161014" y="7853005"/>
                  <a:pt x="4161014" y="7853005"/>
                  <a:pt x="4255565" y="7435399"/>
                </a:cubicBezTo>
                <a:cubicBezTo>
                  <a:pt x="4224047" y="7407823"/>
                  <a:pt x="4196471" y="7380244"/>
                  <a:pt x="4168894" y="7352668"/>
                </a:cubicBezTo>
                <a:cubicBezTo>
                  <a:pt x="4168894" y="7352668"/>
                  <a:pt x="4168894" y="7352668"/>
                  <a:pt x="3743426" y="7447218"/>
                </a:cubicBezTo>
                <a:cubicBezTo>
                  <a:pt x="3743426" y="7447218"/>
                  <a:pt x="3743426" y="7447218"/>
                  <a:pt x="3562207" y="7139923"/>
                </a:cubicBezTo>
                <a:cubicBezTo>
                  <a:pt x="3562207" y="7139923"/>
                  <a:pt x="3562207" y="7139923"/>
                  <a:pt x="3849793" y="6824748"/>
                </a:cubicBezTo>
                <a:cubicBezTo>
                  <a:pt x="3837973" y="6789292"/>
                  <a:pt x="3822216" y="6749895"/>
                  <a:pt x="3814337" y="6714438"/>
                </a:cubicBezTo>
                <a:cubicBezTo>
                  <a:pt x="3814337" y="6714438"/>
                  <a:pt x="3814337" y="6714438"/>
                  <a:pt x="3388867" y="6580489"/>
                </a:cubicBezTo>
                <a:cubicBezTo>
                  <a:pt x="3388867" y="6580489"/>
                  <a:pt x="3388867" y="6580489"/>
                  <a:pt x="3388867" y="6225919"/>
                </a:cubicBezTo>
                <a:cubicBezTo>
                  <a:pt x="3388867" y="6225919"/>
                  <a:pt x="3388867" y="6225919"/>
                  <a:pt x="3802520" y="6095909"/>
                </a:cubicBezTo>
                <a:cubicBezTo>
                  <a:pt x="3810397" y="6056513"/>
                  <a:pt x="3830097" y="6017114"/>
                  <a:pt x="3841912" y="5977718"/>
                </a:cubicBezTo>
                <a:cubicBezTo>
                  <a:pt x="3841912" y="5977718"/>
                  <a:pt x="3841912" y="5977718"/>
                  <a:pt x="3654532" y="5771855"/>
                </a:cubicBezTo>
                <a:lnTo>
                  <a:pt x="3619061" y="5732887"/>
                </a:lnTo>
                <a:lnTo>
                  <a:pt x="3569546" y="5721734"/>
                </a:lnTo>
                <a:cubicBezTo>
                  <a:pt x="3498852" y="5705812"/>
                  <a:pt x="3404594" y="5684581"/>
                  <a:pt x="3278918" y="5656275"/>
                </a:cubicBezTo>
                <a:cubicBezTo>
                  <a:pt x="3251746" y="5683449"/>
                  <a:pt x="3224571" y="5715152"/>
                  <a:pt x="3192869" y="5746855"/>
                </a:cubicBezTo>
                <a:cubicBezTo>
                  <a:pt x="3192869" y="5746855"/>
                  <a:pt x="3192869" y="5746855"/>
                  <a:pt x="3310620" y="6258640"/>
                </a:cubicBezTo>
                <a:cubicBezTo>
                  <a:pt x="3310620" y="6258640"/>
                  <a:pt x="3310620" y="6258640"/>
                  <a:pt x="2952839" y="6466977"/>
                </a:cubicBezTo>
                <a:cubicBezTo>
                  <a:pt x="2952839" y="6466977"/>
                  <a:pt x="2952839" y="6466977"/>
                  <a:pt x="2576939" y="6122768"/>
                </a:cubicBezTo>
                <a:cubicBezTo>
                  <a:pt x="2536180" y="6136354"/>
                  <a:pt x="2499948" y="6159001"/>
                  <a:pt x="2459188" y="6168060"/>
                </a:cubicBezTo>
                <a:cubicBezTo>
                  <a:pt x="2459188" y="6168060"/>
                  <a:pt x="2459188" y="6168060"/>
                  <a:pt x="2300677" y="6688901"/>
                </a:cubicBezTo>
                <a:cubicBezTo>
                  <a:pt x="2300677" y="6688901"/>
                  <a:pt x="2300677" y="6688901"/>
                  <a:pt x="1888547" y="6688901"/>
                </a:cubicBezTo>
                <a:cubicBezTo>
                  <a:pt x="1888547" y="6688901"/>
                  <a:pt x="1888547" y="6688901"/>
                  <a:pt x="1739094" y="6177115"/>
                </a:cubicBezTo>
                <a:cubicBezTo>
                  <a:pt x="1698335" y="6168060"/>
                  <a:pt x="1653046" y="6140886"/>
                  <a:pt x="1612286" y="6127298"/>
                </a:cubicBezTo>
                <a:cubicBezTo>
                  <a:pt x="1612286" y="6127298"/>
                  <a:pt x="1612286" y="6127298"/>
                  <a:pt x="1240916" y="6466977"/>
                </a:cubicBezTo>
                <a:cubicBezTo>
                  <a:pt x="1240916" y="6466977"/>
                  <a:pt x="1240916" y="6466977"/>
                  <a:pt x="887662" y="6263168"/>
                </a:cubicBezTo>
                <a:cubicBezTo>
                  <a:pt x="887662" y="6263168"/>
                  <a:pt x="887662" y="6263168"/>
                  <a:pt x="996357" y="5783089"/>
                </a:cubicBezTo>
                <a:cubicBezTo>
                  <a:pt x="960126" y="5751386"/>
                  <a:pt x="928423" y="5719681"/>
                  <a:pt x="896721" y="5687978"/>
                </a:cubicBezTo>
                <a:cubicBezTo>
                  <a:pt x="896721" y="5687978"/>
                  <a:pt x="896721" y="5687978"/>
                  <a:pt x="407602" y="5796675"/>
                </a:cubicBezTo>
                <a:cubicBezTo>
                  <a:pt x="407602" y="5796675"/>
                  <a:pt x="407602" y="5796675"/>
                  <a:pt x="199272" y="5443407"/>
                </a:cubicBezTo>
                <a:cubicBezTo>
                  <a:pt x="199272" y="5443407"/>
                  <a:pt x="199272" y="5443407"/>
                  <a:pt x="529881" y="5081082"/>
                </a:cubicBezTo>
                <a:cubicBezTo>
                  <a:pt x="516294" y="5040321"/>
                  <a:pt x="498178" y="4995030"/>
                  <a:pt x="489121" y="4954268"/>
                </a:cubicBezTo>
                <a:cubicBezTo>
                  <a:pt x="489121" y="4954268"/>
                  <a:pt x="489121" y="4954268"/>
                  <a:pt x="0" y="4800281"/>
                </a:cubicBezTo>
                <a:cubicBezTo>
                  <a:pt x="0" y="4800281"/>
                  <a:pt x="0" y="4800281"/>
                  <a:pt x="0" y="4392666"/>
                </a:cubicBezTo>
                <a:cubicBezTo>
                  <a:pt x="0" y="4392666"/>
                  <a:pt x="0" y="4392666"/>
                  <a:pt x="475536" y="4243206"/>
                </a:cubicBezTo>
                <a:cubicBezTo>
                  <a:pt x="484592" y="4197915"/>
                  <a:pt x="507238" y="4152622"/>
                  <a:pt x="520822" y="4107333"/>
                </a:cubicBezTo>
                <a:cubicBezTo>
                  <a:pt x="520822" y="4107333"/>
                  <a:pt x="520822" y="4107333"/>
                  <a:pt x="199272" y="3754067"/>
                </a:cubicBezTo>
                <a:cubicBezTo>
                  <a:pt x="199272" y="3754067"/>
                  <a:pt x="199272" y="3754067"/>
                  <a:pt x="403070" y="3400799"/>
                </a:cubicBezTo>
                <a:cubicBezTo>
                  <a:pt x="403070" y="3400799"/>
                  <a:pt x="403070" y="3400799"/>
                  <a:pt x="860491" y="3500439"/>
                </a:cubicBezTo>
                <a:cubicBezTo>
                  <a:pt x="892193" y="3464207"/>
                  <a:pt x="923896" y="3427973"/>
                  <a:pt x="960126" y="3396270"/>
                </a:cubicBezTo>
                <a:cubicBezTo>
                  <a:pt x="960126" y="3396270"/>
                  <a:pt x="960126" y="3396270"/>
                  <a:pt x="860491" y="2929775"/>
                </a:cubicBezTo>
                <a:cubicBezTo>
                  <a:pt x="860491" y="2929775"/>
                  <a:pt x="860491" y="2929775"/>
                  <a:pt x="1213745" y="2721439"/>
                </a:cubicBezTo>
                <a:cubicBezTo>
                  <a:pt x="1213745" y="2721439"/>
                  <a:pt x="1213745" y="2721439"/>
                  <a:pt x="1557939" y="3033944"/>
                </a:cubicBezTo>
                <a:cubicBezTo>
                  <a:pt x="1603228" y="3020357"/>
                  <a:pt x="1653046" y="3006770"/>
                  <a:pt x="1698335" y="2993183"/>
                </a:cubicBezTo>
                <a:cubicBezTo>
                  <a:pt x="1698335" y="2993183"/>
                  <a:pt x="1698335" y="2993183"/>
                  <a:pt x="1843259" y="2540275"/>
                </a:cubicBezTo>
                <a:cubicBezTo>
                  <a:pt x="1843259" y="2540275"/>
                  <a:pt x="1843259" y="2540275"/>
                  <a:pt x="2255388" y="2540275"/>
                </a:cubicBezTo>
                <a:cubicBezTo>
                  <a:pt x="2255388" y="2540275"/>
                  <a:pt x="2255388" y="2540275"/>
                  <a:pt x="2395783" y="2984124"/>
                </a:cubicBezTo>
                <a:cubicBezTo>
                  <a:pt x="2441073" y="2993183"/>
                  <a:pt x="2486363" y="3006770"/>
                  <a:pt x="2531650" y="3020357"/>
                </a:cubicBezTo>
                <a:cubicBezTo>
                  <a:pt x="2531650" y="3020357"/>
                  <a:pt x="2531650" y="3020357"/>
                  <a:pt x="2903020" y="2680676"/>
                </a:cubicBezTo>
                <a:cubicBezTo>
                  <a:pt x="2903020" y="2680676"/>
                  <a:pt x="2903020" y="2680676"/>
                  <a:pt x="3256273" y="2884486"/>
                </a:cubicBezTo>
                <a:cubicBezTo>
                  <a:pt x="3256273" y="2884486"/>
                  <a:pt x="3256273" y="2884486"/>
                  <a:pt x="3147580" y="3364567"/>
                </a:cubicBezTo>
                <a:cubicBezTo>
                  <a:pt x="3183812" y="3391741"/>
                  <a:pt x="3215512" y="3423444"/>
                  <a:pt x="3247214" y="3455147"/>
                </a:cubicBezTo>
                <a:cubicBezTo>
                  <a:pt x="3247214" y="3455147"/>
                  <a:pt x="3247214" y="3455147"/>
                  <a:pt x="3509568" y="3396844"/>
                </a:cubicBezTo>
                <a:lnTo>
                  <a:pt x="3527870" y="3392777"/>
                </a:lnTo>
                <a:lnTo>
                  <a:pt x="3550402" y="3368084"/>
                </a:lnTo>
                <a:cubicBezTo>
                  <a:pt x="3607337" y="3305686"/>
                  <a:pt x="3683250" y="3222489"/>
                  <a:pt x="3784469" y="3111561"/>
                </a:cubicBezTo>
                <a:cubicBezTo>
                  <a:pt x="3767831" y="3061642"/>
                  <a:pt x="3745645" y="3006178"/>
                  <a:pt x="3734554" y="2956260"/>
                </a:cubicBezTo>
                <a:cubicBezTo>
                  <a:pt x="3734554" y="2956260"/>
                  <a:pt x="3734554" y="2956260"/>
                  <a:pt x="3135559" y="2767681"/>
                </a:cubicBezTo>
                <a:cubicBezTo>
                  <a:pt x="3135559" y="2767681"/>
                  <a:pt x="3135559" y="2767681"/>
                  <a:pt x="3135559" y="2268502"/>
                </a:cubicBezTo>
                <a:cubicBezTo>
                  <a:pt x="3135559" y="2268502"/>
                  <a:pt x="3135559" y="2268502"/>
                  <a:pt x="3717917" y="2085469"/>
                </a:cubicBezTo>
                <a:cubicBezTo>
                  <a:pt x="3729007" y="2030004"/>
                  <a:pt x="3756740" y="1974537"/>
                  <a:pt x="3773375" y="1919074"/>
                </a:cubicBezTo>
                <a:cubicBezTo>
                  <a:pt x="3773375" y="1919074"/>
                  <a:pt x="3773375" y="1919074"/>
                  <a:pt x="3379595" y="1486452"/>
                </a:cubicBezTo>
                <a:cubicBezTo>
                  <a:pt x="3379595" y="1486452"/>
                  <a:pt x="3379595" y="1486452"/>
                  <a:pt x="3629174" y="1053828"/>
                </a:cubicBezTo>
                <a:cubicBezTo>
                  <a:pt x="3629174" y="1053828"/>
                  <a:pt x="3629174" y="1053828"/>
                  <a:pt x="4189347" y="1175850"/>
                </a:cubicBezTo>
                <a:cubicBezTo>
                  <a:pt x="4228170" y="1131479"/>
                  <a:pt x="4266993" y="1087106"/>
                  <a:pt x="4311363" y="1048280"/>
                </a:cubicBezTo>
                <a:cubicBezTo>
                  <a:pt x="4311363" y="1048280"/>
                  <a:pt x="4311363" y="1048280"/>
                  <a:pt x="4189347" y="476995"/>
                </a:cubicBezTo>
                <a:cubicBezTo>
                  <a:pt x="4189347" y="476995"/>
                  <a:pt x="4189347" y="476995"/>
                  <a:pt x="4621953" y="221860"/>
                </a:cubicBezTo>
                <a:cubicBezTo>
                  <a:pt x="4621953" y="221860"/>
                  <a:pt x="4621953" y="221860"/>
                  <a:pt x="5043466" y="604564"/>
                </a:cubicBezTo>
                <a:cubicBezTo>
                  <a:pt x="5098928" y="587925"/>
                  <a:pt x="5159935" y="571285"/>
                  <a:pt x="5215399" y="554647"/>
                </a:cubicBezTo>
                <a:cubicBezTo>
                  <a:pt x="5215399" y="554647"/>
                  <a:pt x="5215399" y="554647"/>
                  <a:pt x="5392878" y="0"/>
                </a:cubicBez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itle 5">
            <a:extLst>
              <a:ext uri="{FF2B5EF4-FFF2-40B4-BE49-F238E27FC236}">
                <a16:creationId xmlns:a16="http://schemas.microsoft.com/office/drawing/2014/main" id="{24723B8A-F343-4966-BABF-DF9B45724B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8" y="538861"/>
            <a:ext cx="8293318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A4040580-B445-4C69-91E7-080C276C0A6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39368" y="1645857"/>
            <a:ext cx="5700797" cy="425507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939814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2">
            <a:extLst>
              <a:ext uri="{FF2B5EF4-FFF2-40B4-BE49-F238E27FC236}">
                <a16:creationId xmlns:a16="http://schemas.microsoft.com/office/drawing/2014/main" id="{EA6798A3-BDB1-4845-9152-8E45168A3C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26266" y="32657"/>
            <a:ext cx="8858250" cy="6858000"/>
          </a:xfrm>
          <a:custGeom>
            <a:avLst/>
            <a:gdLst>
              <a:gd name="connsiteX0" fmla="*/ 5367414 w 8858250"/>
              <a:gd name="connsiteY0" fmla="*/ 0 h 6858000"/>
              <a:gd name="connsiteX1" fmla="*/ 8858250 w 8858250"/>
              <a:gd name="connsiteY1" fmla="*/ 0 h 6858000"/>
              <a:gd name="connsiteX2" fmla="*/ 3490836 w 8858250"/>
              <a:gd name="connsiteY2" fmla="*/ 6858000 h 6858000"/>
              <a:gd name="connsiteX3" fmla="*/ 0 w 88582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58250" h="6858000">
                <a:moveTo>
                  <a:pt x="5367414" y="0"/>
                </a:moveTo>
                <a:lnTo>
                  <a:pt x="8858250" y="0"/>
                </a:lnTo>
                <a:lnTo>
                  <a:pt x="3490836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</p:pic>
      <p:sp>
        <p:nvSpPr>
          <p:cNvPr id="2" name="Rectangle 1"/>
          <p:cNvSpPr/>
          <p:nvPr userDrawn="1"/>
        </p:nvSpPr>
        <p:spPr>
          <a:xfrm>
            <a:off x="0" y="2148114"/>
            <a:ext cx="711200" cy="2627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sz="1800"/>
          </a:p>
        </p:txBody>
      </p:sp>
      <p:sp>
        <p:nvSpPr>
          <p:cNvPr id="8" name="Title 5">
            <a:extLst>
              <a:ext uri="{FF2B5EF4-FFF2-40B4-BE49-F238E27FC236}">
                <a16:creationId xmlns:a16="http://schemas.microsoft.com/office/drawing/2014/main" id="{4077C32A-5669-4EC8-99F5-E9DFE94CB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8" y="538861"/>
            <a:ext cx="8293318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71D874C8-FE4D-47C1-A4B2-6971EE4E9C9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9368" y="1645857"/>
            <a:ext cx="5276591" cy="425507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04965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3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A7116766-195D-4DD9-A930-263A71139C3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24027" y="99134"/>
            <a:ext cx="5138765" cy="6156959"/>
          </a:xfrm>
          <a:custGeom>
            <a:avLst/>
            <a:gdLst>
              <a:gd name="connsiteX0" fmla="*/ 2636520 w 5138765"/>
              <a:gd name="connsiteY0" fmla="*/ 0 h 6156959"/>
              <a:gd name="connsiteX1" fmla="*/ 5138765 w 5138765"/>
              <a:gd name="connsiteY1" fmla="*/ 0 h 6156959"/>
              <a:gd name="connsiteX2" fmla="*/ 5138765 w 5138765"/>
              <a:gd name="connsiteY2" fmla="*/ 2777774 h 6156959"/>
              <a:gd name="connsiteX3" fmla="*/ 2636520 w 5138765"/>
              <a:gd name="connsiteY3" fmla="*/ 5257799 h 6156959"/>
              <a:gd name="connsiteX4" fmla="*/ 0 w 5138765"/>
              <a:gd name="connsiteY4" fmla="*/ 0 h 6156959"/>
              <a:gd name="connsiteX5" fmla="*/ 2502245 w 5138765"/>
              <a:gd name="connsiteY5" fmla="*/ 0 h 6156959"/>
              <a:gd name="connsiteX6" fmla="*/ 2502245 w 5138765"/>
              <a:gd name="connsiteY6" fmla="*/ 3676934 h 6156959"/>
              <a:gd name="connsiteX7" fmla="*/ 0 w 5138765"/>
              <a:gd name="connsiteY7" fmla="*/ 6156959 h 6156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38765" h="6156959">
                <a:moveTo>
                  <a:pt x="2636520" y="0"/>
                </a:moveTo>
                <a:lnTo>
                  <a:pt x="5138765" y="0"/>
                </a:lnTo>
                <a:lnTo>
                  <a:pt x="5138765" y="2777774"/>
                </a:lnTo>
                <a:lnTo>
                  <a:pt x="2636520" y="5257799"/>
                </a:lnTo>
                <a:close/>
                <a:moveTo>
                  <a:pt x="0" y="0"/>
                </a:moveTo>
                <a:lnTo>
                  <a:pt x="2502245" y="0"/>
                </a:lnTo>
                <a:lnTo>
                  <a:pt x="2502245" y="3676934"/>
                </a:lnTo>
                <a:lnTo>
                  <a:pt x="0" y="6156959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600">
                <a:noFill/>
              </a:defRPr>
            </a:lvl1pPr>
          </a:lstStyle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12A2A94-1BF3-4440-8242-F1F9C5C4448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560404" y="0"/>
            <a:ext cx="5138765" cy="6156959"/>
          </a:xfrm>
          <a:custGeom>
            <a:avLst/>
            <a:gdLst>
              <a:gd name="connsiteX0" fmla="*/ 2636520 w 5138765"/>
              <a:gd name="connsiteY0" fmla="*/ 0 h 6156959"/>
              <a:gd name="connsiteX1" fmla="*/ 5138765 w 5138765"/>
              <a:gd name="connsiteY1" fmla="*/ 0 h 6156959"/>
              <a:gd name="connsiteX2" fmla="*/ 5138765 w 5138765"/>
              <a:gd name="connsiteY2" fmla="*/ 2777774 h 6156959"/>
              <a:gd name="connsiteX3" fmla="*/ 2636520 w 5138765"/>
              <a:gd name="connsiteY3" fmla="*/ 5257799 h 6156959"/>
              <a:gd name="connsiteX4" fmla="*/ 0 w 5138765"/>
              <a:gd name="connsiteY4" fmla="*/ 0 h 6156959"/>
              <a:gd name="connsiteX5" fmla="*/ 2502245 w 5138765"/>
              <a:gd name="connsiteY5" fmla="*/ 0 h 6156959"/>
              <a:gd name="connsiteX6" fmla="*/ 2502245 w 5138765"/>
              <a:gd name="connsiteY6" fmla="*/ 3676934 h 6156959"/>
              <a:gd name="connsiteX7" fmla="*/ 0 w 5138765"/>
              <a:gd name="connsiteY7" fmla="*/ 6156959 h 6156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38765" h="6156959">
                <a:moveTo>
                  <a:pt x="2636520" y="0"/>
                </a:moveTo>
                <a:lnTo>
                  <a:pt x="5138765" y="0"/>
                </a:lnTo>
                <a:lnTo>
                  <a:pt x="5138765" y="2777774"/>
                </a:lnTo>
                <a:lnTo>
                  <a:pt x="2636520" y="5257799"/>
                </a:lnTo>
                <a:close/>
                <a:moveTo>
                  <a:pt x="0" y="0"/>
                </a:moveTo>
                <a:lnTo>
                  <a:pt x="2502245" y="0"/>
                </a:lnTo>
                <a:lnTo>
                  <a:pt x="2502245" y="3676934"/>
                </a:lnTo>
                <a:lnTo>
                  <a:pt x="0" y="6156959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 sz="1600">
                <a:noFill/>
              </a:defRPr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0FBF9FC-E313-4771-91D2-02CA3262E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4852" y="592010"/>
            <a:ext cx="6351601" cy="81686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A8B82608-40E7-4BF8-B392-5FFBC64B566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39368" y="1645857"/>
            <a:ext cx="6387085" cy="425507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4173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01B6F983-0D1A-43B2-A4FE-37DCEBD900D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248894" y="-1"/>
            <a:ext cx="6882908" cy="5755823"/>
          </a:xfrm>
          <a:custGeom>
            <a:avLst/>
            <a:gdLst>
              <a:gd name="connsiteX0" fmla="*/ 7383235 w 8461829"/>
              <a:gd name="connsiteY0" fmla="*/ 4600083 h 6357258"/>
              <a:gd name="connsiteX1" fmla="*/ 8461829 w 8461829"/>
              <a:gd name="connsiteY1" fmla="*/ 4600083 h 6357258"/>
              <a:gd name="connsiteX2" fmla="*/ 8461829 w 8461829"/>
              <a:gd name="connsiteY2" fmla="*/ 6357258 h 6357258"/>
              <a:gd name="connsiteX3" fmla="*/ 7383235 w 8461829"/>
              <a:gd name="connsiteY3" fmla="*/ 6357258 h 6357258"/>
              <a:gd name="connsiteX4" fmla="*/ 5347487 w 8461829"/>
              <a:gd name="connsiteY4" fmla="*/ 4600083 h 6357258"/>
              <a:gd name="connsiteX5" fmla="*/ 7104660 w 8461829"/>
              <a:gd name="connsiteY5" fmla="*/ 4600083 h 6357258"/>
              <a:gd name="connsiteX6" fmla="*/ 5347487 w 8461829"/>
              <a:gd name="connsiteY6" fmla="*/ 6357257 h 6357258"/>
              <a:gd name="connsiteX7" fmla="*/ 7268950 w 8461829"/>
              <a:gd name="connsiteY7" fmla="*/ 4600082 h 6357258"/>
              <a:gd name="connsiteX8" fmla="*/ 7268950 w 8461829"/>
              <a:gd name="connsiteY8" fmla="*/ 6357256 h 6357258"/>
              <a:gd name="connsiteX9" fmla="*/ 5511776 w 8461829"/>
              <a:gd name="connsiteY9" fmla="*/ 6357256 h 6357258"/>
              <a:gd name="connsiteX10" fmla="*/ 2118860 w 8461829"/>
              <a:gd name="connsiteY10" fmla="*/ 3242915 h 6357258"/>
              <a:gd name="connsiteX11" fmla="*/ 5233201 w 8461829"/>
              <a:gd name="connsiteY11" fmla="*/ 3242915 h 6357258"/>
              <a:gd name="connsiteX12" fmla="*/ 5233201 w 8461829"/>
              <a:gd name="connsiteY12" fmla="*/ 6357256 h 6357258"/>
              <a:gd name="connsiteX13" fmla="*/ 5347488 w 8461829"/>
              <a:gd name="connsiteY13" fmla="*/ 1364311 h 6357258"/>
              <a:gd name="connsiteX14" fmla="*/ 8461829 w 8461829"/>
              <a:gd name="connsiteY14" fmla="*/ 4478652 h 6357258"/>
              <a:gd name="connsiteX15" fmla="*/ 5347488 w 8461829"/>
              <a:gd name="connsiteY15" fmla="*/ 4478652 h 6357258"/>
              <a:gd name="connsiteX16" fmla="*/ 2304576 w 8461829"/>
              <a:gd name="connsiteY16" fmla="*/ 7143 h 6357258"/>
              <a:gd name="connsiteX17" fmla="*/ 3959805 w 8461829"/>
              <a:gd name="connsiteY17" fmla="*/ 7143 h 6357258"/>
              <a:gd name="connsiteX18" fmla="*/ 5233200 w 8461829"/>
              <a:gd name="connsiteY18" fmla="*/ 1265009 h 6357258"/>
              <a:gd name="connsiteX19" fmla="*/ 5233200 w 8461829"/>
              <a:gd name="connsiteY19" fmla="*/ 2900053 h 6357258"/>
              <a:gd name="connsiteX20" fmla="*/ 2118860 w 8461829"/>
              <a:gd name="connsiteY20" fmla="*/ 1 h 6357258"/>
              <a:gd name="connsiteX21" fmla="*/ 5233201 w 8461829"/>
              <a:gd name="connsiteY21" fmla="*/ 3114341 h 6357258"/>
              <a:gd name="connsiteX22" fmla="*/ 2118860 w 8461829"/>
              <a:gd name="connsiteY22" fmla="*/ 3114341 h 6357258"/>
              <a:gd name="connsiteX23" fmla="*/ 4154609 w 8461829"/>
              <a:gd name="connsiteY23" fmla="*/ 0 h 6357258"/>
              <a:gd name="connsiteX24" fmla="*/ 8461828 w 8461829"/>
              <a:gd name="connsiteY24" fmla="*/ 0 h 6357258"/>
              <a:gd name="connsiteX25" fmla="*/ 8461828 w 8461829"/>
              <a:gd name="connsiteY25" fmla="*/ 4307220 h 6357258"/>
              <a:gd name="connsiteX26" fmla="*/ 0 w 8461829"/>
              <a:gd name="connsiteY26" fmla="*/ 0 h 6357258"/>
              <a:gd name="connsiteX27" fmla="*/ 1988457 w 8461829"/>
              <a:gd name="connsiteY27" fmla="*/ 0 h 6357258"/>
              <a:gd name="connsiteX28" fmla="*/ 1988457 w 8461829"/>
              <a:gd name="connsiteY28" fmla="*/ 1988457 h 635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461829" h="6357258">
                <a:moveTo>
                  <a:pt x="7383235" y="4600083"/>
                </a:moveTo>
                <a:lnTo>
                  <a:pt x="8461829" y="4600083"/>
                </a:lnTo>
                <a:lnTo>
                  <a:pt x="8461829" y="6357258"/>
                </a:lnTo>
                <a:lnTo>
                  <a:pt x="7383235" y="6357258"/>
                </a:lnTo>
                <a:close/>
                <a:moveTo>
                  <a:pt x="5347487" y="4600083"/>
                </a:moveTo>
                <a:lnTo>
                  <a:pt x="7104660" y="4600083"/>
                </a:lnTo>
                <a:lnTo>
                  <a:pt x="5347487" y="6357257"/>
                </a:lnTo>
                <a:close/>
                <a:moveTo>
                  <a:pt x="7268950" y="4600082"/>
                </a:moveTo>
                <a:lnTo>
                  <a:pt x="7268950" y="6357256"/>
                </a:lnTo>
                <a:lnTo>
                  <a:pt x="5511776" y="6357256"/>
                </a:lnTo>
                <a:close/>
                <a:moveTo>
                  <a:pt x="2118860" y="3242915"/>
                </a:moveTo>
                <a:lnTo>
                  <a:pt x="5233201" y="3242915"/>
                </a:lnTo>
                <a:lnTo>
                  <a:pt x="5233201" y="6357256"/>
                </a:lnTo>
                <a:close/>
                <a:moveTo>
                  <a:pt x="5347488" y="1364311"/>
                </a:moveTo>
                <a:lnTo>
                  <a:pt x="8461829" y="4478652"/>
                </a:lnTo>
                <a:lnTo>
                  <a:pt x="5347488" y="4478652"/>
                </a:lnTo>
                <a:close/>
                <a:moveTo>
                  <a:pt x="2304576" y="7143"/>
                </a:moveTo>
                <a:lnTo>
                  <a:pt x="3959805" y="7143"/>
                </a:lnTo>
                <a:lnTo>
                  <a:pt x="5233200" y="1265009"/>
                </a:lnTo>
                <a:lnTo>
                  <a:pt x="5233200" y="2900053"/>
                </a:lnTo>
                <a:close/>
                <a:moveTo>
                  <a:pt x="2118860" y="1"/>
                </a:moveTo>
                <a:lnTo>
                  <a:pt x="5233201" y="3114341"/>
                </a:lnTo>
                <a:lnTo>
                  <a:pt x="2118860" y="3114341"/>
                </a:lnTo>
                <a:close/>
                <a:moveTo>
                  <a:pt x="4154609" y="0"/>
                </a:moveTo>
                <a:lnTo>
                  <a:pt x="8461828" y="0"/>
                </a:lnTo>
                <a:lnTo>
                  <a:pt x="8461828" y="4307220"/>
                </a:lnTo>
                <a:close/>
                <a:moveTo>
                  <a:pt x="0" y="0"/>
                </a:moveTo>
                <a:lnTo>
                  <a:pt x="1988457" y="0"/>
                </a:lnTo>
                <a:lnTo>
                  <a:pt x="1988457" y="198845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>
                <a:solidFill>
                  <a:srgbClr val="DCDCDC"/>
                </a:solidFill>
              </a:defRPr>
            </a:lvl1pPr>
          </a:lstStyle>
          <a:p>
            <a:endParaRPr lang="id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7455D4-487A-4F64-8A6E-4A3CB5D7F6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7383" y="520987"/>
            <a:ext cx="4529649" cy="74284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33861F-1BFB-4D9A-A672-E75CF1BEAAE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67384" y="1635250"/>
            <a:ext cx="5413030" cy="4413250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Placeholder 6" descr="A close up of a watch&#10;&#10;Description automatically generated">
            <a:extLst>
              <a:ext uri="{FF2B5EF4-FFF2-40B4-BE49-F238E27FC236}">
                <a16:creationId xmlns:a16="http://schemas.microsoft.com/office/drawing/2014/main" id="{16CD9BA5-C136-334A-B994-5BBD4A6010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51475" y="17463"/>
            <a:ext cx="6740525" cy="5756275"/>
          </a:xfrm>
          <a:custGeom>
            <a:avLst/>
            <a:gdLst>
              <a:gd name="connsiteX0" fmla="*/ 7383235 w 8461829"/>
              <a:gd name="connsiteY0" fmla="*/ 4600083 h 6357258"/>
              <a:gd name="connsiteX1" fmla="*/ 8461829 w 8461829"/>
              <a:gd name="connsiteY1" fmla="*/ 4600083 h 6357258"/>
              <a:gd name="connsiteX2" fmla="*/ 8461829 w 8461829"/>
              <a:gd name="connsiteY2" fmla="*/ 6357258 h 6357258"/>
              <a:gd name="connsiteX3" fmla="*/ 7383235 w 8461829"/>
              <a:gd name="connsiteY3" fmla="*/ 6357258 h 6357258"/>
              <a:gd name="connsiteX4" fmla="*/ 5347487 w 8461829"/>
              <a:gd name="connsiteY4" fmla="*/ 4600083 h 6357258"/>
              <a:gd name="connsiteX5" fmla="*/ 7104660 w 8461829"/>
              <a:gd name="connsiteY5" fmla="*/ 4600083 h 6357258"/>
              <a:gd name="connsiteX6" fmla="*/ 5347487 w 8461829"/>
              <a:gd name="connsiteY6" fmla="*/ 6357257 h 6357258"/>
              <a:gd name="connsiteX7" fmla="*/ 7268950 w 8461829"/>
              <a:gd name="connsiteY7" fmla="*/ 4600082 h 6357258"/>
              <a:gd name="connsiteX8" fmla="*/ 7268950 w 8461829"/>
              <a:gd name="connsiteY8" fmla="*/ 6357256 h 6357258"/>
              <a:gd name="connsiteX9" fmla="*/ 5511776 w 8461829"/>
              <a:gd name="connsiteY9" fmla="*/ 6357256 h 6357258"/>
              <a:gd name="connsiteX10" fmla="*/ 2118860 w 8461829"/>
              <a:gd name="connsiteY10" fmla="*/ 3242915 h 6357258"/>
              <a:gd name="connsiteX11" fmla="*/ 5233201 w 8461829"/>
              <a:gd name="connsiteY11" fmla="*/ 3242915 h 6357258"/>
              <a:gd name="connsiteX12" fmla="*/ 5233201 w 8461829"/>
              <a:gd name="connsiteY12" fmla="*/ 6357256 h 6357258"/>
              <a:gd name="connsiteX13" fmla="*/ 5347488 w 8461829"/>
              <a:gd name="connsiteY13" fmla="*/ 1364311 h 6357258"/>
              <a:gd name="connsiteX14" fmla="*/ 8461829 w 8461829"/>
              <a:gd name="connsiteY14" fmla="*/ 4478652 h 6357258"/>
              <a:gd name="connsiteX15" fmla="*/ 5347488 w 8461829"/>
              <a:gd name="connsiteY15" fmla="*/ 4478652 h 6357258"/>
              <a:gd name="connsiteX16" fmla="*/ 2304576 w 8461829"/>
              <a:gd name="connsiteY16" fmla="*/ 7143 h 6357258"/>
              <a:gd name="connsiteX17" fmla="*/ 3959805 w 8461829"/>
              <a:gd name="connsiteY17" fmla="*/ 7143 h 6357258"/>
              <a:gd name="connsiteX18" fmla="*/ 5233200 w 8461829"/>
              <a:gd name="connsiteY18" fmla="*/ 1265009 h 6357258"/>
              <a:gd name="connsiteX19" fmla="*/ 5233200 w 8461829"/>
              <a:gd name="connsiteY19" fmla="*/ 2900053 h 6357258"/>
              <a:gd name="connsiteX20" fmla="*/ 2118860 w 8461829"/>
              <a:gd name="connsiteY20" fmla="*/ 1 h 6357258"/>
              <a:gd name="connsiteX21" fmla="*/ 5233201 w 8461829"/>
              <a:gd name="connsiteY21" fmla="*/ 3114341 h 6357258"/>
              <a:gd name="connsiteX22" fmla="*/ 2118860 w 8461829"/>
              <a:gd name="connsiteY22" fmla="*/ 3114341 h 6357258"/>
              <a:gd name="connsiteX23" fmla="*/ 4154609 w 8461829"/>
              <a:gd name="connsiteY23" fmla="*/ 0 h 6357258"/>
              <a:gd name="connsiteX24" fmla="*/ 8461828 w 8461829"/>
              <a:gd name="connsiteY24" fmla="*/ 0 h 6357258"/>
              <a:gd name="connsiteX25" fmla="*/ 8461828 w 8461829"/>
              <a:gd name="connsiteY25" fmla="*/ 4307220 h 6357258"/>
              <a:gd name="connsiteX26" fmla="*/ 0 w 8461829"/>
              <a:gd name="connsiteY26" fmla="*/ 0 h 6357258"/>
              <a:gd name="connsiteX27" fmla="*/ 1988457 w 8461829"/>
              <a:gd name="connsiteY27" fmla="*/ 0 h 6357258"/>
              <a:gd name="connsiteX28" fmla="*/ 1988457 w 8461829"/>
              <a:gd name="connsiteY28" fmla="*/ 1988457 h 635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461829" h="6357258">
                <a:moveTo>
                  <a:pt x="7383235" y="4600083"/>
                </a:moveTo>
                <a:lnTo>
                  <a:pt x="8461829" y="4600083"/>
                </a:lnTo>
                <a:lnTo>
                  <a:pt x="8461829" y="6357258"/>
                </a:lnTo>
                <a:lnTo>
                  <a:pt x="7383235" y="6357258"/>
                </a:lnTo>
                <a:close/>
                <a:moveTo>
                  <a:pt x="5347487" y="4600083"/>
                </a:moveTo>
                <a:lnTo>
                  <a:pt x="7104660" y="4600083"/>
                </a:lnTo>
                <a:lnTo>
                  <a:pt x="5347487" y="6357257"/>
                </a:lnTo>
                <a:close/>
                <a:moveTo>
                  <a:pt x="7268950" y="4600082"/>
                </a:moveTo>
                <a:lnTo>
                  <a:pt x="7268950" y="6357256"/>
                </a:lnTo>
                <a:lnTo>
                  <a:pt x="5511776" y="6357256"/>
                </a:lnTo>
                <a:close/>
                <a:moveTo>
                  <a:pt x="2118860" y="3242915"/>
                </a:moveTo>
                <a:lnTo>
                  <a:pt x="5233201" y="3242915"/>
                </a:lnTo>
                <a:lnTo>
                  <a:pt x="5233201" y="6357256"/>
                </a:lnTo>
                <a:close/>
                <a:moveTo>
                  <a:pt x="5347488" y="1364311"/>
                </a:moveTo>
                <a:lnTo>
                  <a:pt x="8461829" y="4478652"/>
                </a:lnTo>
                <a:lnTo>
                  <a:pt x="5347488" y="4478652"/>
                </a:lnTo>
                <a:close/>
                <a:moveTo>
                  <a:pt x="2304576" y="7143"/>
                </a:moveTo>
                <a:lnTo>
                  <a:pt x="3959805" y="7143"/>
                </a:lnTo>
                <a:lnTo>
                  <a:pt x="5233200" y="1265009"/>
                </a:lnTo>
                <a:lnTo>
                  <a:pt x="5233200" y="2900053"/>
                </a:lnTo>
                <a:close/>
                <a:moveTo>
                  <a:pt x="2118860" y="1"/>
                </a:moveTo>
                <a:lnTo>
                  <a:pt x="5233201" y="3114341"/>
                </a:lnTo>
                <a:lnTo>
                  <a:pt x="2118860" y="3114341"/>
                </a:lnTo>
                <a:close/>
                <a:moveTo>
                  <a:pt x="4154609" y="0"/>
                </a:moveTo>
                <a:lnTo>
                  <a:pt x="8461828" y="0"/>
                </a:lnTo>
                <a:lnTo>
                  <a:pt x="8461828" y="4307220"/>
                </a:lnTo>
                <a:close/>
                <a:moveTo>
                  <a:pt x="0" y="0"/>
                </a:moveTo>
                <a:lnTo>
                  <a:pt x="1988457" y="0"/>
                </a:lnTo>
                <a:lnTo>
                  <a:pt x="1988457" y="1988457"/>
                </a:ln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pic>
    </p:spTree>
    <p:extLst>
      <p:ext uri="{BB962C8B-B14F-4D97-AF65-F5344CB8AC3E}">
        <p14:creationId xmlns:p14="http://schemas.microsoft.com/office/powerpoint/2010/main" val="378873721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img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DE5D480-01CC-45F4-9E2D-CC7BDAE3C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0400" y="540000"/>
            <a:ext cx="7935686" cy="734331"/>
          </a:xfrm>
        </p:spPr>
        <p:txBody>
          <a:bodyPr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4400" kern="1200" dirty="0">
                <a:solidFill>
                  <a:srgbClr val="0070C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Parallelogram 4">
            <a:extLst>
              <a:ext uri="{FF2B5EF4-FFF2-40B4-BE49-F238E27FC236}">
                <a16:creationId xmlns:a16="http://schemas.microsoft.com/office/drawing/2014/main" id="{B1F918F6-CCC2-4043-81A2-900035ABBC42}"/>
              </a:ext>
            </a:extLst>
          </p:cNvPr>
          <p:cNvSpPr/>
          <p:nvPr userDrawn="1"/>
        </p:nvSpPr>
        <p:spPr>
          <a:xfrm>
            <a:off x="3908874" y="-402532"/>
            <a:ext cx="9531096" cy="6858000"/>
          </a:xfrm>
          <a:prstGeom prst="parallelogram">
            <a:avLst>
              <a:gd name="adj" fmla="val 99062"/>
            </a:avLst>
          </a:prstGeom>
          <a:solidFill>
            <a:schemeClr val="tx1">
              <a:lumMod val="75000"/>
              <a:lumOff val="25000"/>
              <a:alpha val="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F371B6FD-F93D-48F3-9125-93EAFAD78E7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39526" y="-579917"/>
            <a:ext cx="9974239" cy="6857998"/>
          </a:xfrm>
          <a:custGeom>
            <a:avLst/>
            <a:gdLst>
              <a:gd name="connsiteX0" fmla="*/ 6825157 w 9974239"/>
              <a:gd name="connsiteY0" fmla="*/ 0 h 6857998"/>
              <a:gd name="connsiteX1" fmla="*/ 6825162 w 9974239"/>
              <a:gd name="connsiteY1" fmla="*/ 7 h 6857998"/>
              <a:gd name="connsiteX2" fmla="*/ 6825168 w 9974239"/>
              <a:gd name="connsiteY2" fmla="*/ 3 h 6857998"/>
              <a:gd name="connsiteX3" fmla="*/ 6825168 w 9974239"/>
              <a:gd name="connsiteY3" fmla="*/ 12 h 6857998"/>
              <a:gd name="connsiteX4" fmla="*/ 9974239 w 9974239"/>
              <a:gd name="connsiteY4" fmla="*/ 3164228 h 6857998"/>
              <a:gd name="connsiteX5" fmla="*/ 9974239 w 9974239"/>
              <a:gd name="connsiteY5" fmla="*/ 6857998 h 6857998"/>
              <a:gd name="connsiteX6" fmla="*/ 7736160 w 9974239"/>
              <a:gd name="connsiteY6" fmla="*/ 6857998 h 6857998"/>
              <a:gd name="connsiteX7" fmla="*/ 6825167 w 9974239"/>
              <a:gd name="connsiteY7" fmla="*/ 5942624 h 6857998"/>
              <a:gd name="connsiteX8" fmla="*/ 6825167 w 9974239"/>
              <a:gd name="connsiteY8" fmla="*/ 5949235 h 6857998"/>
              <a:gd name="connsiteX9" fmla="*/ 5920754 w 9974239"/>
              <a:gd name="connsiteY9" fmla="*/ 6857998 h 6857998"/>
              <a:gd name="connsiteX10" fmla="*/ 0 w 9974239"/>
              <a:gd name="connsiteY10" fmla="*/ 6857998 h 6857998"/>
              <a:gd name="connsiteX11" fmla="*/ 6825157 w 9974239"/>
              <a:gd name="connsiteY11" fmla="*/ 13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974239" h="6857998">
                <a:moveTo>
                  <a:pt x="6825157" y="0"/>
                </a:moveTo>
                <a:lnTo>
                  <a:pt x="6825162" y="7"/>
                </a:lnTo>
                <a:lnTo>
                  <a:pt x="6825168" y="3"/>
                </a:lnTo>
                <a:lnTo>
                  <a:pt x="6825168" y="12"/>
                </a:lnTo>
                <a:lnTo>
                  <a:pt x="9974239" y="3164228"/>
                </a:lnTo>
                <a:lnTo>
                  <a:pt x="9974239" y="6857998"/>
                </a:lnTo>
                <a:lnTo>
                  <a:pt x="7736160" y="6857998"/>
                </a:lnTo>
                <a:lnTo>
                  <a:pt x="6825167" y="5942624"/>
                </a:lnTo>
                <a:lnTo>
                  <a:pt x="6825167" y="5949235"/>
                </a:lnTo>
                <a:lnTo>
                  <a:pt x="5920754" y="6857998"/>
                </a:lnTo>
                <a:lnTo>
                  <a:pt x="0" y="6857998"/>
                </a:lnTo>
                <a:lnTo>
                  <a:pt x="6825157" y="13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F14466FB-555A-4C26-906B-D46D30D05E2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9367" y="1645858"/>
            <a:ext cx="4390471" cy="334092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531042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up/general ques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0EBADD80-BE96-4AA7-B521-F2DD11BC4A7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-597408" y="-251097"/>
            <a:ext cx="7876256" cy="7109097"/>
          </a:xfrm>
          <a:custGeom>
            <a:avLst/>
            <a:gdLst>
              <a:gd name="connsiteX0" fmla="*/ 3432628 w 7707086"/>
              <a:gd name="connsiteY0" fmla="*/ 0 h 6865257"/>
              <a:gd name="connsiteX1" fmla="*/ 7707086 w 7707086"/>
              <a:gd name="connsiteY1" fmla="*/ 0 h 6865257"/>
              <a:gd name="connsiteX2" fmla="*/ 4274457 w 7707086"/>
              <a:gd name="connsiteY2" fmla="*/ 3432629 h 6865257"/>
              <a:gd name="connsiteX3" fmla="*/ 7707086 w 7707086"/>
              <a:gd name="connsiteY3" fmla="*/ 6865257 h 6865257"/>
              <a:gd name="connsiteX4" fmla="*/ 3432628 w 7707086"/>
              <a:gd name="connsiteY4" fmla="*/ 6865257 h 6865257"/>
              <a:gd name="connsiteX5" fmla="*/ 0 w 7707086"/>
              <a:gd name="connsiteY5" fmla="*/ 3432629 h 686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07086" h="6865257">
                <a:moveTo>
                  <a:pt x="3432628" y="0"/>
                </a:moveTo>
                <a:lnTo>
                  <a:pt x="7707086" y="0"/>
                </a:lnTo>
                <a:lnTo>
                  <a:pt x="4274457" y="3432629"/>
                </a:lnTo>
                <a:lnTo>
                  <a:pt x="7707086" y="6865257"/>
                </a:lnTo>
                <a:lnTo>
                  <a:pt x="3432628" y="6865257"/>
                </a:lnTo>
                <a:lnTo>
                  <a:pt x="0" y="3432629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Image Placeholder</a:t>
            </a:r>
          </a:p>
          <a:p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7F2F43C-9274-416A-8FB0-5910455369A1}"/>
              </a:ext>
            </a:extLst>
          </p:cNvPr>
          <p:cNvSpPr/>
          <p:nvPr userDrawn="1"/>
        </p:nvSpPr>
        <p:spPr>
          <a:xfrm>
            <a:off x="6038200" y="2050592"/>
            <a:ext cx="7266432" cy="2756816"/>
          </a:xfrm>
          <a:prstGeom prst="roundRect">
            <a:avLst>
              <a:gd name="adj" fmla="val 350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BEE4FCD-24EB-42CA-8A0F-C4F3FCC3BA3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428238" y="-341376"/>
            <a:ext cx="7591038" cy="7199376"/>
          </a:xfrm>
          <a:custGeom>
            <a:avLst/>
            <a:gdLst>
              <a:gd name="connsiteX0" fmla="*/ 3432628 w 7707086"/>
              <a:gd name="connsiteY0" fmla="*/ 0 h 6865257"/>
              <a:gd name="connsiteX1" fmla="*/ 7707086 w 7707086"/>
              <a:gd name="connsiteY1" fmla="*/ 0 h 6865257"/>
              <a:gd name="connsiteX2" fmla="*/ 4274457 w 7707086"/>
              <a:gd name="connsiteY2" fmla="*/ 3432629 h 6865257"/>
              <a:gd name="connsiteX3" fmla="*/ 7707086 w 7707086"/>
              <a:gd name="connsiteY3" fmla="*/ 6865257 h 6865257"/>
              <a:gd name="connsiteX4" fmla="*/ 3432628 w 7707086"/>
              <a:gd name="connsiteY4" fmla="*/ 6865257 h 6865257"/>
              <a:gd name="connsiteX5" fmla="*/ 0 w 7707086"/>
              <a:gd name="connsiteY5" fmla="*/ 3432629 h 686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07086" h="6865257">
                <a:moveTo>
                  <a:pt x="3432628" y="0"/>
                </a:moveTo>
                <a:lnTo>
                  <a:pt x="7707086" y="0"/>
                </a:lnTo>
                <a:lnTo>
                  <a:pt x="4274457" y="3432629"/>
                </a:lnTo>
                <a:lnTo>
                  <a:pt x="7707086" y="6865257"/>
                </a:lnTo>
                <a:lnTo>
                  <a:pt x="3432628" y="6865257"/>
                </a:lnTo>
                <a:lnTo>
                  <a:pt x="0" y="3432629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Image Placeholder</a:t>
            </a:r>
          </a:p>
          <a:p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5B126F3-28DA-4987-AACD-DEDBC2F49B86}"/>
              </a:ext>
            </a:extLst>
          </p:cNvPr>
          <p:cNvSpPr/>
          <p:nvPr userDrawn="1"/>
        </p:nvSpPr>
        <p:spPr>
          <a:xfrm>
            <a:off x="6096000" y="2050592"/>
            <a:ext cx="7266432" cy="2756816"/>
          </a:xfrm>
          <a:prstGeom prst="roundRect">
            <a:avLst>
              <a:gd name="adj" fmla="val 3509"/>
            </a:avLst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13">
            <a:extLst>
              <a:ext uri="{FF2B5EF4-FFF2-40B4-BE49-F238E27FC236}">
                <a16:creationId xmlns:a16="http://schemas.microsoft.com/office/drawing/2014/main" id="{31BA31FA-116B-43FA-9EC5-84697BCE3C7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096000" y="2050593"/>
            <a:ext cx="5986272" cy="2756816"/>
          </a:xfrm>
        </p:spPr>
        <p:txBody>
          <a:bodyPr anchor="ctr"/>
          <a:lstStyle>
            <a:lvl1pPr algn="ctr">
              <a:defRPr b="1">
                <a:solidFill>
                  <a:schemeClr val="bg1"/>
                </a:solidFill>
              </a:defRPr>
            </a:lvl1pPr>
            <a:lvl2pPr algn="ctr">
              <a:defRPr b="1">
                <a:solidFill>
                  <a:schemeClr val="bg1"/>
                </a:solidFill>
              </a:defRPr>
            </a:lvl2pPr>
            <a:lvl3pPr algn="ctr">
              <a:defRPr b="1">
                <a:solidFill>
                  <a:schemeClr val="bg1"/>
                </a:solidFill>
              </a:defRPr>
            </a:lvl3pPr>
            <a:lvl4pPr algn="ctr">
              <a:defRPr b="1">
                <a:solidFill>
                  <a:schemeClr val="bg1"/>
                </a:solidFill>
              </a:defRPr>
            </a:lvl4pPr>
            <a:lvl5pPr algn="ctr"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F46379-2347-4A01-B1B2-2821C3A4DE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1094687"/>
            <a:ext cx="5986272" cy="910766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2F8DF7-5357-CB44-BFEB-6D6E1AE24E68}"/>
              </a:ext>
            </a:extLst>
          </p:cNvPr>
          <p:cNvSpPr txBox="1"/>
          <p:nvPr userDrawn="1"/>
        </p:nvSpPr>
        <p:spPr>
          <a:xfrm>
            <a:off x="11753385" y="62892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504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sk (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897B4E-3279-411E-8B1C-291BD9EAB19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B214372-099A-4C50-9BD9-11C049395C2C}"/>
              </a:ext>
            </a:extLst>
          </p:cNvPr>
          <p:cNvGrpSpPr/>
          <p:nvPr userDrawn="1"/>
        </p:nvGrpSpPr>
        <p:grpSpPr>
          <a:xfrm>
            <a:off x="0" y="121610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13534A8-EC26-4251-97B5-3413F44BCFEB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11" name="Right Triangle 10">
                <a:extLst>
                  <a:ext uri="{FF2B5EF4-FFF2-40B4-BE49-F238E27FC236}">
                    <a16:creationId xmlns:a16="http://schemas.microsoft.com/office/drawing/2014/main" id="{BEB03C81-7C3A-4582-95BC-51CA98DF74B8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421D4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Trapezoid 4">
                <a:extLst>
                  <a:ext uri="{FF2B5EF4-FFF2-40B4-BE49-F238E27FC236}">
                    <a16:creationId xmlns:a16="http://schemas.microsoft.com/office/drawing/2014/main" id="{98764E92-AE7F-4AAE-877B-4E68CD919F1C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827DF41-63BD-438B-BBA7-87C7454F147C}"/>
                </a:ext>
              </a:extLst>
            </p:cNvPr>
            <p:cNvGrpSpPr/>
            <p:nvPr/>
          </p:nvGrpSpPr>
          <p:grpSpPr>
            <a:xfrm>
              <a:off x="6587198" y="2993903"/>
              <a:ext cx="2033737" cy="932021"/>
              <a:chOff x="1253862" y="3408497"/>
              <a:chExt cx="2033737" cy="932021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2D494963-4D92-438A-B6BF-3E3B0408E25D}"/>
                  </a:ext>
                </a:extLst>
              </p:cNvPr>
              <p:cNvSpPr/>
              <p:nvPr/>
            </p:nvSpPr>
            <p:spPr>
              <a:xfrm>
                <a:off x="1256590" y="3408497"/>
                <a:ext cx="2031009" cy="63668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Task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0494DF7-8A12-499D-ADFC-FC1A618F658D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7" name="Teardrop 6">
              <a:extLst>
                <a:ext uri="{FF2B5EF4-FFF2-40B4-BE49-F238E27FC236}">
                  <a16:creationId xmlns:a16="http://schemas.microsoft.com/office/drawing/2014/main" id="{3EF8B938-3C77-4D4D-BB7B-858C19C9DD26}"/>
                </a:ext>
              </a:extLst>
            </p:cNvPr>
            <p:cNvSpPr/>
            <p:nvPr/>
          </p:nvSpPr>
          <p:spPr>
            <a:xfrm rot="2683240" flipV="1">
              <a:off x="7177453" y="2009710"/>
              <a:ext cx="721576" cy="721575"/>
            </a:xfrm>
            <a:prstGeom prst="teardrop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  <a:effectLst>
              <a:outerShdw blurRad="1270000" dist="4572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17" name="Graphic 16" descr="Gears">
            <a:extLst>
              <a:ext uri="{FF2B5EF4-FFF2-40B4-BE49-F238E27FC236}">
                <a16:creationId xmlns:a16="http://schemas.microsoft.com/office/drawing/2014/main" id="{6F5EAA49-5A9D-4310-BB32-EC83767D79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24072" y="241876"/>
            <a:ext cx="282684" cy="282684"/>
          </a:xfrm>
          <a:prstGeom prst="rect">
            <a:avLst/>
          </a:prstGeom>
        </p:spPr>
      </p:pic>
      <p:sp>
        <p:nvSpPr>
          <p:cNvPr id="18" name="Content Placeholder 13">
            <a:extLst>
              <a:ext uri="{FF2B5EF4-FFF2-40B4-BE49-F238E27FC236}">
                <a16:creationId xmlns:a16="http://schemas.microsoft.com/office/drawing/2014/main" id="{A1B00A48-497D-44CC-82A8-2867518385A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06756" y="2297901"/>
            <a:ext cx="10689525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Text Placeholder 31">
            <a:extLst>
              <a:ext uri="{FF2B5EF4-FFF2-40B4-BE49-F238E27FC236}">
                <a16:creationId xmlns:a16="http://schemas.microsoft.com/office/drawing/2014/main" id="{9B55D095-4292-4E96-897A-43587F42D6B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30D09BB-83FB-714E-B9B9-F8F0CD1A988F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>
            <a:extLst>
              <a:ext uri="{FF2B5EF4-FFF2-40B4-BE49-F238E27FC236}">
                <a16:creationId xmlns:a16="http://schemas.microsoft.com/office/drawing/2014/main" id="{F70B541A-81FE-E142-8E84-269C3F7D5A2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22909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sk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897B4E-3279-411E-8B1C-291BD9EAB19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B214372-099A-4C50-9BD9-11C049395C2C}"/>
              </a:ext>
            </a:extLst>
          </p:cNvPr>
          <p:cNvGrpSpPr/>
          <p:nvPr userDrawn="1"/>
        </p:nvGrpSpPr>
        <p:grpSpPr>
          <a:xfrm>
            <a:off x="0" y="121610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13534A8-EC26-4251-97B5-3413F44BCFEB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11" name="Right Triangle 10">
                <a:extLst>
                  <a:ext uri="{FF2B5EF4-FFF2-40B4-BE49-F238E27FC236}">
                    <a16:creationId xmlns:a16="http://schemas.microsoft.com/office/drawing/2014/main" id="{BEB03C81-7C3A-4582-95BC-51CA98DF74B8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421D4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Trapezoid 4">
                <a:extLst>
                  <a:ext uri="{FF2B5EF4-FFF2-40B4-BE49-F238E27FC236}">
                    <a16:creationId xmlns:a16="http://schemas.microsoft.com/office/drawing/2014/main" id="{98764E92-AE7F-4AAE-877B-4E68CD919F1C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827DF41-63BD-438B-BBA7-87C7454F147C}"/>
                </a:ext>
              </a:extLst>
            </p:cNvPr>
            <p:cNvGrpSpPr/>
            <p:nvPr/>
          </p:nvGrpSpPr>
          <p:grpSpPr>
            <a:xfrm>
              <a:off x="6587198" y="2993903"/>
              <a:ext cx="2033737" cy="932021"/>
              <a:chOff x="1253862" y="3408497"/>
              <a:chExt cx="2033737" cy="932021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2D494963-4D92-438A-B6BF-3E3B0408E25D}"/>
                  </a:ext>
                </a:extLst>
              </p:cNvPr>
              <p:cNvSpPr/>
              <p:nvPr/>
            </p:nvSpPr>
            <p:spPr>
              <a:xfrm>
                <a:off x="1256590" y="3408497"/>
                <a:ext cx="2031009" cy="63668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Task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0494DF7-8A12-499D-ADFC-FC1A618F658D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7" name="Teardrop 6">
              <a:extLst>
                <a:ext uri="{FF2B5EF4-FFF2-40B4-BE49-F238E27FC236}">
                  <a16:creationId xmlns:a16="http://schemas.microsoft.com/office/drawing/2014/main" id="{3EF8B938-3C77-4D4D-BB7B-858C19C9DD26}"/>
                </a:ext>
              </a:extLst>
            </p:cNvPr>
            <p:cNvSpPr/>
            <p:nvPr/>
          </p:nvSpPr>
          <p:spPr>
            <a:xfrm rot="2683240" flipV="1">
              <a:off x="7177453" y="2009710"/>
              <a:ext cx="721576" cy="721575"/>
            </a:xfrm>
            <a:prstGeom prst="teardrop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  <a:effectLst>
              <a:outerShdw blurRad="1270000" dist="4572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17" name="Graphic 16" descr="Gears">
            <a:extLst>
              <a:ext uri="{FF2B5EF4-FFF2-40B4-BE49-F238E27FC236}">
                <a16:creationId xmlns:a16="http://schemas.microsoft.com/office/drawing/2014/main" id="{6F5EAA49-5A9D-4310-BB32-EC83767D79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24072" y="241876"/>
            <a:ext cx="282684" cy="282684"/>
          </a:xfrm>
          <a:prstGeom prst="rect">
            <a:avLst/>
          </a:prstGeom>
        </p:spPr>
      </p:pic>
      <p:sp>
        <p:nvSpPr>
          <p:cNvPr id="20" name="Content Placeholder 13">
            <a:extLst>
              <a:ext uri="{FF2B5EF4-FFF2-40B4-BE49-F238E27FC236}">
                <a16:creationId xmlns:a16="http://schemas.microsoft.com/office/drawing/2014/main" id="{54D65AD6-6C57-4EF8-A9FB-CE430DECDE7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06757" y="2297901"/>
            <a:ext cx="5089244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Content Placeholder 13">
            <a:extLst>
              <a:ext uri="{FF2B5EF4-FFF2-40B4-BE49-F238E27FC236}">
                <a16:creationId xmlns:a16="http://schemas.microsoft.com/office/drawing/2014/main" id="{7CADD553-9980-4055-BE07-72418300F33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202497" y="2297901"/>
            <a:ext cx="5488718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Text Placeholder 31">
            <a:extLst>
              <a:ext uri="{FF2B5EF4-FFF2-40B4-BE49-F238E27FC236}">
                <a16:creationId xmlns:a16="http://schemas.microsoft.com/office/drawing/2014/main" id="{F6ADFFF3-31A1-41BC-8B60-D16C23037AC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04AD3FB-8FF9-2847-8E96-2B0C9CCC0BB1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>
            <a:extLst>
              <a:ext uri="{FF2B5EF4-FFF2-40B4-BE49-F238E27FC236}">
                <a16:creationId xmlns:a16="http://schemas.microsoft.com/office/drawing/2014/main" id="{5EC90311-7E10-7346-905D-B473F616CF5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97364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estion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897B4E-3279-411E-8B1C-291BD9EAB19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B214372-099A-4C50-9BD9-11C049395C2C}"/>
              </a:ext>
            </a:extLst>
          </p:cNvPr>
          <p:cNvGrpSpPr/>
          <p:nvPr userDrawn="1"/>
        </p:nvGrpSpPr>
        <p:grpSpPr>
          <a:xfrm>
            <a:off x="0" y="121610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13534A8-EC26-4251-97B5-3413F44BCFEB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11" name="Right Triangle 10">
                <a:extLst>
                  <a:ext uri="{FF2B5EF4-FFF2-40B4-BE49-F238E27FC236}">
                    <a16:creationId xmlns:a16="http://schemas.microsoft.com/office/drawing/2014/main" id="{BEB03C81-7C3A-4582-95BC-51CA98DF74B8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Trapezoid 4">
                <a:extLst>
                  <a:ext uri="{FF2B5EF4-FFF2-40B4-BE49-F238E27FC236}">
                    <a16:creationId xmlns:a16="http://schemas.microsoft.com/office/drawing/2014/main" id="{98764E92-AE7F-4AAE-877B-4E68CD919F1C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827DF41-63BD-438B-BBA7-87C7454F147C}"/>
                </a:ext>
              </a:extLst>
            </p:cNvPr>
            <p:cNvGrpSpPr/>
            <p:nvPr/>
          </p:nvGrpSpPr>
          <p:grpSpPr>
            <a:xfrm>
              <a:off x="6587198" y="2993903"/>
              <a:ext cx="2033737" cy="932021"/>
              <a:chOff x="1253862" y="3408497"/>
              <a:chExt cx="2033737" cy="932021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2D494963-4D92-438A-B6BF-3E3B0408E25D}"/>
                  </a:ext>
                </a:extLst>
              </p:cNvPr>
              <p:cNvSpPr/>
              <p:nvPr/>
            </p:nvSpPr>
            <p:spPr>
              <a:xfrm>
                <a:off x="1256590" y="3408497"/>
                <a:ext cx="2031009" cy="63668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Question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0494DF7-8A12-499D-ADFC-FC1A618F658D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7" name="Teardrop 6">
              <a:extLst>
                <a:ext uri="{FF2B5EF4-FFF2-40B4-BE49-F238E27FC236}">
                  <a16:creationId xmlns:a16="http://schemas.microsoft.com/office/drawing/2014/main" id="{3EF8B938-3C77-4D4D-BB7B-858C19C9DD26}"/>
                </a:ext>
              </a:extLst>
            </p:cNvPr>
            <p:cNvSpPr/>
            <p:nvPr/>
          </p:nvSpPr>
          <p:spPr>
            <a:xfrm rot="2683240" flipV="1">
              <a:off x="7177453" y="2009710"/>
              <a:ext cx="721576" cy="721575"/>
            </a:xfrm>
            <a:prstGeom prst="teardrop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  <a:effectLst>
              <a:outerShdw blurRad="1270000" dist="4572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17" name="Graphic 16" descr="Classroom">
            <a:extLst>
              <a:ext uri="{FF2B5EF4-FFF2-40B4-BE49-F238E27FC236}">
                <a16:creationId xmlns:a16="http://schemas.microsoft.com/office/drawing/2014/main" id="{6F5EAA49-5A9D-4310-BB32-EC83767D79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4072" y="241876"/>
            <a:ext cx="282684" cy="282684"/>
          </a:xfrm>
          <a:prstGeom prst="rect">
            <a:avLst/>
          </a:prstGeom>
        </p:spPr>
      </p:pic>
      <p:sp>
        <p:nvSpPr>
          <p:cNvPr id="18" name="Content Placeholder 13">
            <a:extLst>
              <a:ext uri="{FF2B5EF4-FFF2-40B4-BE49-F238E27FC236}">
                <a16:creationId xmlns:a16="http://schemas.microsoft.com/office/drawing/2014/main" id="{A1B00A48-497D-44CC-82A8-2867518385A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06756" y="2297901"/>
            <a:ext cx="10689525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Text Placeholder 31">
            <a:extLst>
              <a:ext uri="{FF2B5EF4-FFF2-40B4-BE49-F238E27FC236}">
                <a16:creationId xmlns:a16="http://schemas.microsoft.com/office/drawing/2014/main" id="{143A3D10-9003-4E7A-BC56-004EA0E5063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11D76C3-ED80-A246-AA54-325EF0B1F4E4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>
            <a:extLst>
              <a:ext uri="{FF2B5EF4-FFF2-40B4-BE49-F238E27FC236}">
                <a16:creationId xmlns:a16="http://schemas.microsoft.com/office/drawing/2014/main" id="{675EC04C-ACCB-FC4F-B3D3-6BD886574CE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80980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&amp;A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DB214372-099A-4C50-9BD9-11C049395C2C}"/>
              </a:ext>
            </a:extLst>
          </p:cNvPr>
          <p:cNvGrpSpPr/>
          <p:nvPr userDrawn="1"/>
        </p:nvGrpSpPr>
        <p:grpSpPr>
          <a:xfrm>
            <a:off x="1" y="121610"/>
            <a:ext cx="1730829" cy="1990218"/>
            <a:chOff x="6309461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13534A8-EC26-4251-97B5-3413F44BCFEB}"/>
                </a:ext>
              </a:extLst>
            </p:cNvPr>
            <p:cNvGrpSpPr/>
            <p:nvPr/>
          </p:nvGrpSpPr>
          <p:grpSpPr>
            <a:xfrm>
              <a:off x="6309461" y="2530763"/>
              <a:ext cx="2457566" cy="2223685"/>
              <a:chOff x="3293607" y="3529466"/>
              <a:chExt cx="1234850" cy="1117333"/>
            </a:xfrm>
          </p:grpSpPr>
          <p:sp>
            <p:nvSpPr>
              <p:cNvPr id="11" name="Right Triangle 10">
                <a:extLst>
                  <a:ext uri="{FF2B5EF4-FFF2-40B4-BE49-F238E27FC236}">
                    <a16:creationId xmlns:a16="http://schemas.microsoft.com/office/drawing/2014/main" id="{BEB03C81-7C3A-4582-95BC-51CA98DF74B8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3A0D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Trapezoid 4">
                <a:extLst>
                  <a:ext uri="{FF2B5EF4-FFF2-40B4-BE49-F238E27FC236}">
                    <a16:creationId xmlns:a16="http://schemas.microsoft.com/office/drawing/2014/main" id="{98764E92-AE7F-4AAE-877B-4E68CD919F1C}"/>
                  </a:ext>
                </a:extLst>
              </p:cNvPr>
              <p:cNvSpPr/>
              <p:nvPr/>
            </p:nvSpPr>
            <p:spPr>
              <a:xfrm rot="16200000" flipV="1">
                <a:off x="3410516" y="3412557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622B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827DF41-63BD-438B-BBA7-87C7454F147C}"/>
                </a:ext>
              </a:extLst>
            </p:cNvPr>
            <p:cNvGrpSpPr/>
            <p:nvPr/>
          </p:nvGrpSpPr>
          <p:grpSpPr>
            <a:xfrm>
              <a:off x="6587198" y="2993903"/>
              <a:ext cx="2033737" cy="932021"/>
              <a:chOff x="1253862" y="3408497"/>
              <a:chExt cx="2033737" cy="932021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2D494963-4D92-438A-B6BF-3E3B0408E25D}"/>
                  </a:ext>
                </a:extLst>
              </p:cNvPr>
              <p:cNvSpPr/>
              <p:nvPr/>
            </p:nvSpPr>
            <p:spPr>
              <a:xfrm>
                <a:off x="1256590" y="3408497"/>
                <a:ext cx="2031009" cy="63668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Q</a:t>
                </a:r>
                <a:r>
                  <a:rPr lang="en-US" sz="32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&amp;</a:t>
                </a:r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A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0494DF7-8A12-499D-ADFC-FC1A618F658D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7" name="Teardrop 6">
              <a:extLst>
                <a:ext uri="{FF2B5EF4-FFF2-40B4-BE49-F238E27FC236}">
                  <a16:creationId xmlns:a16="http://schemas.microsoft.com/office/drawing/2014/main" id="{3EF8B938-3C77-4D4D-BB7B-858C19C9DD26}"/>
                </a:ext>
              </a:extLst>
            </p:cNvPr>
            <p:cNvSpPr/>
            <p:nvPr/>
          </p:nvSpPr>
          <p:spPr>
            <a:xfrm rot="2683240" flipV="1">
              <a:off x="7177453" y="2009710"/>
              <a:ext cx="721576" cy="721575"/>
            </a:xfrm>
            <a:prstGeom prst="teardrop">
              <a:avLst/>
            </a:prstGeom>
            <a:solidFill>
              <a:srgbClr val="404040"/>
            </a:solidFill>
            <a:ln>
              <a:solidFill>
                <a:schemeClr val="bg1"/>
              </a:solidFill>
            </a:ln>
            <a:effectLst>
              <a:outerShdw blurRad="1270000" dist="4572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17" name="Graphic 16" descr="Single gear">
            <a:extLst>
              <a:ext uri="{FF2B5EF4-FFF2-40B4-BE49-F238E27FC236}">
                <a16:creationId xmlns:a16="http://schemas.microsoft.com/office/drawing/2014/main" id="{6F5EAA49-5A9D-4310-BB32-EC83767D79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24072" y="241876"/>
            <a:ext cx="282684" cy="282684"/>
          </a:xfrm>
          <a:prstGeom prst="rect">
            <a:avLst/>
          </a:prstGeom>
        </p:spPr>
      </p:pic>
      <p:sp>
        <p:nvSpPr>
          <p:cNvPr id="20" name="Content Placeholder 13">
            <a:extLst>
              <a:ext uri="{FF2B5EF4-FFF2-40B4-BE49-F238E27FC236}">
                <a16:creationId xmlns:a16="http://schemas.microsoft.com/office/drawing/2014/main" id="{58DBE903-E64F-44F6-ACA2-C47CB350EF6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06756" y="2297901"/>
            <a:ext cx="10689525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2585893-D40E-45E7-96C4-B77E4EE1C4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9" name="Text Placeholder 31">
            <a:extLst>
              <a:ext uri="{FF2B5EF4-FFF2-40B4-BE49-F238E27FC236}">
                <a16:creationId xmlns:a16="http://schemas.microsoft.com/office/drawing/2014/main" id="{14D22313-D8F6-4CC9-B143-575AC6C884A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1A203A0-2276-474B-90A0-66B41B8BFDFE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>
            <a:extLst>
              <a:ext uri="{FF2B5EF4-FFF2-40B4-BE49-F238E27FC236}">
                <a16:creationId xmlns:a16="http://schemas.microsoft.com/office/drawing/2014/main" id="{42D575EB-2A40-7345-A9A5-B0419B3C2EC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98187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xercise (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DB214372-099A-4C50-9BD9-11C049395C2C}"/>
              </a:ext>
            </a:extLst>
          </p:cNvPr>
          <p:cNvGrpSpPr/>
          <p:nvPr userDrawn="1"/>
        </p:nvGrpSpPr>
        <p:grpSpPr>
          <a:xfrm>
            <a:off x="0" y="121610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13534A8-EC26-4251-97B5-3413F44BCFEB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11" name="Right Triangle 10">
                <a:extLst>
                  <a:ext uri="{FF2B5EF4-FFF2-40B4-BE49-F238E27FC236}">
                    <a16:creationId xmlns:a16="http://schemas.microsoft.com/office/drawing/2014/main" id="{BEB03C81-7C3A-4582-95BC-51CA98DF74B8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Trapezoid 4">
                <a:extLst>
                  <a:ext uri="{FF2B5EF4-FFF2-40B4-BE49-F238E27FC236}">
                    <a16:creationId xmlns:a16="http://schemas.microsoft.com/office/drawing/2014/main" id="{98764E92-AE7F-4AAE-877B-4E68CD919F1C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827DF41-63BD-438B-BBA7-87C7454F147C}"/>
                </a:ext>
              </a:extLst>
            </p:cNvPr>
            <p:cNvGrpSpPr/>
            <p:nvPr/>
          </p:nvGrpSpPr>
          <p:grpSpPr>
            <a:xfrm>
              <a:off x="6587198" y="2993904"/>
              <a:ext cx="1967914" cy="932020"/>
              <a:chOff x="1253862" y="3408498"/>
              <a:chExt cx="1967914" cy="932020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2D494963-4D92-438A-B6BF-3E3B0408E25D}"/>
                  </a:ext>
                </a:extLst>
              </p:cNvPr>
              <p:cNvSpPr/>
              <p:nvPr/>
            </p:nvSpPr>
            <p:spPr>
              <a:xfrm>
                <a:off x="1256591" y="3408498"/>
                <a:ext cx="1965185" cy="63668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Exercise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0494DF7-8A12-499D-ADFC-FC1A618F658D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E5FB18A0-0D02-44D6-AD58-B008ADD877F5}"/>
                </a:ext>
              </a:extLst>
            </p:cNvPr>
            <p:cNvGrpSpPr/>
            <p:nvPr/>
          </p:nvGrpSpPr>
          <p:grpSpPr>
            <a:xfrm>
              <a:off x="7177453" y="2009710"/>
              <a:ext cx="721577" cy="721575"/>
              <a:chOff x="7177453" y="2009710"/>
              <a:chExt cx="721577" cy="721575"/>
            </a:xfrm>
          </p:grpSpPr>
          <p:sp>
            <p:nvSpPr>
              <p:cNvPr id="7" name="Teardrop 6">
                <a:extLst>
                  <a:ext uri="{FF2B5EF4-FFF2-40B4-BE49-F238E27FC236}">
                    <a16:creationId xmlns:a16="http://schemas.microsoft.com/office/drawing/2014/main" id="{3EF8B938-3C77-4D4D-BB7B-858C19C9DD26}"/>
                  </a:ext>
                </a:extLst>
              </p:cNvPr>
              <p:cNvSpPr/>
              <p:nvPr/>
            </p:nvSpPr>
            <p:spPr>
              <a:xfrm rot="2683240" flipV="1">
                <a:off x="7177453" y="2009710"/>
                <a:ext cx="721577" cy="721575"/>
              </a:xfrm>
              <a:prstGeom prst="teardrop">
                <a:avLst/>
              </a:prstGeom>
              <a:solidFill>
                <a:srgbClr val="E44C1C"/>
              </a:solidFill>
              <a:ln>
                <a:solidFill>
                  <a:schemeClr val="bg1"/>
                </a:solidFill>
              </a:ln>
              <a:effectLst>
                <a:outerShdw blurRad="1270000" dist="457200" dir="5400000" sx="80000" sy="8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8" name="AutoShape 112">
                <a:extLst>
                  <a:ext uri="{FF2B5EF4-FFF2-40B4-BE49-F238E27FC236}">
                    <a16:creationId xmlns:a16="http://schemas.microsoft.com/office/drawing/2014/main" id="{396B2F23-0CF3-45E1-89C8-3EBE0B5A42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98356" y="2210058"/>
                <a:ext cx="279770" cy="280248"/>
              </a:xfrm>
              <a:custGeom>
                <a:avLst/>
                <a:gdLst>
                  <a:gd name="T0" fmla="*/ 10510 w 21020"/>
                  <a:gd name="T1" fmla="*/ 10800 h 21600"/>
                  <a:gd name="T2" fmla="*/ 10510 w 21020"/>
                  <a:gd name="T3" fmla="*/ 10800 h 21600"/>
                  <a:gd name="T4" fmla="*/ 10510 w 21020"/>
                  <a:gd name="T5" fmla="*/ 10800 h 21600"/>
                  <a:gd name="T6" fmla="*/ 10510 w 2102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020" h="21600">
                    <a:moveTo>
                      <a:pt x="18846" y="7946"/>
                    </a:moveTo>
                    <a:lnTo>
                      <a:pt x="17740" y="9091"/>
                    </a:lnTo>
                    <a:cubicBezTo>
                      <a:pt x="17740" y="8939"/>
                      <a:pt x="17758" y="8792"/>
                      <a:pt x="17744" y="8636"/>
                    </a:cubicBezTo>
                    <a:cubicBezTo>
                      <a:pt x="17629" y="7331"/>
                      <a:pt x="17036" y="6068"/>
                      <a:pt x="16074" y="5080"/>
                    </a:cubicBezTo>
                    <a:cubicBezTo>
                      <a:pt x="15004" y="3980"/>
                      <a:pt x="13585" y="3348"/>
                      <a:pt x="12180" y="3345"/>
                    </a:cubicBezTo>
                    <a:lnTo>
                      <a:pt x="13268" y="2218"/>
                    </a:lnTo>
                    <a:cubicBezTo>
                      <a:pt x="13812" y="1659"/>
                      <a:pt x="14572" y="1350"/>
                      <a:pt x="15403" y="1350"/>
                    </a:cubicBezTo>
                    <a:cubicBezTo>
                      <a:pt x="16460" y="1350"/>
                      <a:pt x="17546" y="1840"/>
                      <a:pt x="18381" y="2696"/>
                    </a:cubicBezTo>
                    <a:cubicBezTo>
                      <a:pt x="19165" y="3500"/>
                      <a:pt x="19631" y="4499"/>
                      <a:pt x="19698" y="5510"/>
                    </a:cubicBezTo>
                    <a:cubicBezTo>
                      <a:pt x="19760" y="6453"/>
                      <a:pt x="19457" y="7317"/>
                      <a:pt x="18846" y="7946"/>
                    </a:cubicBezTo>
                    <a:moveTo>
                      <a:pt x="5828" y="19329"/>
                    </a:moveTo>
                    <a:cubicBezTo>
                      <a:pt x="5813" y="18424"/>
                      <a:pt x="5454" y="17481"/>
                      <a:pt x="4730" y="16739"/>
                    </a:cubicBezTo>
                    <a:cubicBezTo>
                      <a:pt x="4046" y="16034"/>
                      <a:pt x="3150" y="15628"/>
                      <a:pt x="2257" y="15592"/>
                    </a:cubicBezTo>
                    <a:lnTo>
                      <a:pt x="2911" y="13157"/>
                    </a:lnTo>
                    <a:cubicBezTo>
                      <a:pt x="2959" y="12995"/>
                      <a:pt x="3052" y="12835"/>
                      <a:pt x="3168" y="12695"/>
                    </a:cubicBezTo>
                    <a:cubicBezTo>
                      <a:pt x="4485" y="11726"/>
                      <a:pt x="6512" y="12012"/>
                      <a:pt x="7920" y="13460"/>
                    </a:cubicBezTo>
                    <a:cubicBezTo>
                      <a:pt x="9409" y="14990"/>
                      <a:pt x="9639" y="17230"/>
                      <a:pt x="8492" y="18568"/>
                    </a:cubicBezTo>
                    <a:cubicBezTo>
                      <a:pt x="8416" y="18609"/>
                      <a:pt x="8339" y="18648"/>
                      <a:pt x="8256" y="18675"/>
                    </a:cubicBezTo>
                    <a:cubicBezTo>
                      <a:pt x="8256" y="18675"/>
                      <a:pt x="5828" y="19329"/>
                      <a:pt x="5828" y="19329"/>
                    </a:cubicBezTo>
                    <a:close/>
                    <a:moveTo>
                      <a:pt x="2737" y="20164"/>
                    </a:moveTo>
                    <a:cubicBezTo>
                      <a:pt x="2665" y="20181"/>
                      <a:pt x="2443" y="20239"/>
                      <a:pt x="2291" y="20249"/>
                    </a:cubicBezTo>
                    <a:cubicBezTo>
                      <a:pt x="1751" y="20244"/>
                      <a:pt x="1313" y="19792"/>
                      <a:pt x="1313" y="19237"/>
                    </a:cubicBezTo>
                    <a:cubicBezTo>
                      <a:pt x="1321" y="19124"/>
                      <a:pt x="1365" y="18929"/>
                      <a:pt x="1380" y="18857"/>
                    </a:cubicBezTo>
                    <a:lnTo>
                      <a:pt x="2071" y="16283"/>
                    </a:lnTo>
                    <a:cubicBezTo>
                      <a:pt x="2822" y="16261"/>
                      <a:pt x="3630" y="16562"/>
                      <a:pt x="4265" y="17215"/>
                    </a:cubicBezTo>
                    <a:cubicBezTo>
                      <a:pt x="4911" y="17878"/>
                      <a:pt x="5214" y="18725"/>
                      <a:pt x="5181" y="19504"/>
                    </a:cubicBezTo>
                    <a:cubicBezTo>
                      <a:pt x="5181" y="19504"/>
                      <a:pt x="2737" y="20164"/>
                      <a:pt x="2737" y="20164"/>
                    </a:cubicBezTo>
                    <a:close/>
                    <a:moveTo>
                      <a:pt x="6888" y="11179"/>
                    </a:moveTo>
                    <a:cubicBezTo>
                      <a:pt x="6280" y="10927"/>
                      <a:pt x="5642" y="10783"/>
                      <a:pt x="5004" y="10774"/>
                    </a:cubicBezTo>
                    <a:lnTo>
                      <a:pt x="10063" y="5536"/>
                    </a:lnTo>
                    <a:cubicBezTo>
                      <a:pt x="10838" y="4759"/>
                      <a:pt x="11966" y="4536"/>
                      <a:pt x="13077" y="4819"/>
                    </a:cubicBezTo>
                    <a:cubicBezTo>
                      <a:pt x="13077" y="4819"/>
                      <a:pt x="6888" y="11179"/>
                      <a:pt x="6888" y="11179"/>
                    </a:cubicBezTo>
                    <a:close/>
                    <a:moveTo>
                      <a:pt x="9717" y="13672"/>
                    </a:moveTo>
                    <a:cubicBezTo>
                      <a:pt x="9473" y="13258"/>
                      <a:pt x="9194" y="12859"/>
                      <a:pt x="8848" y="12505"/>
                    </a:cubicBezTo>
                    <a:cubicBezTo>
                      <a:pt x="8447" y="12093"/>
                      <a:pt x="7986" y="11770"/>
                      <a:pt x="7507" y="11498"/>
                    </a:cubicBezTo>
                    <a:lnTo>
                      <a:pt x="13767" y="5064"/>
                    </a:lnTo>
                    <a:cubicBezTo>
                      <a:pt x="14259" y="5288"/>
                      <a:pt x="14729" y="5607"/>
                      <a:pt x="15145" y="6035"/>
                    </a:cubicBezTo>
                    <a:cubicBezTo>
                      <a:pt x="15500" y="6398"/>
                      <a:pt x="15775" y="6806"/>
                      <a:pt x="15987" y="7229"/>
                    </a:cubicBezTo>
                    <a:cubicBezTo>
                      <a:pt x="15987" y="7229"/>
                      <a:pt x="9717" y="13672"/>
                      <a:pt x="9717" y="13672"/>
                    </a:cubicBezTo>
                    <a:close/>
                    <a:moveTo>
                      <a:pt x="10519" y="16061"/>
                    </a:moveTo>
                    <a:cubicBezTo>
                      <a:pt x="10465" y="15452"/>
                      <a:pt x="10298" y="14854"/>
                      <a:pt x="10047" y="14288"/>
                    </a:cubicBezTo>
                    <a:lnTo>
                      <a:pt x="16257" y="7906"/>
                    </a:lnTo>
                    <a:cubicBezTo>
                      <a:pt x="16637" y="9140"/>
                      <a:pt x="16442" y="10429"/>
                      <a:pt x="15610" y="11284"/>
                    </a:cubicBezTo>
                    <a:cubicBezTo>
                      <a:pt x="15604" y="11290"/>
                      <a:pt x="15598" y="11293"/>
                      <a:pt x="15593" y="11298"/>
                    </a:cubicBezTo>
                    <a:lnTo>
                      <a:pt x="15602" y="11306"/>
                    </a:lnTo>
                    <a:lnTo>
                      <a:pt x="10525" y="16565"/>
                    </a:lnTo>
                    <a:cubicBezTo>
                      <a:pt x="10527" y="16397"/>
                      <a:pt x="10534" y="16232"/>
                      <a:pt x="10519" y="16061"/>
                    </a:cubicBezTo>
                    <a:moveTo>
                      <a:pt x="19308" y="1741"/>
                    </a:moveTo>
                    <a:cubicBezTo>
                      <a:pt x="18228" y="632"/>
                      <a:pt x="16805" y="0"/>
                      <a:pt x="15403" y="0"/>
                    </a:cubicBezTo>
                    <a:cubicBezTo>
                      <a:pt x="14220" y="0"/>
                      <a:pt x="13131" y="450"/>
                      <a:pt x="12335" y="1266"/>
                    </a:cubicBezTo>
                    <a:lnTo>
                      <a:pt x="9138" y="4577"/>
                    </a:lnTo>
                    <a:cubicBezTo>
                      <a:pt x="9129" y="4585"/>
                      <a:pt x="9118" y="4592"/>
                      <a:pt x="9108" y="4602"/>
                    </a:cubicBezTo>
                    <a:cubicBezTo>
                      <a:pt x="9103" y="4608"/>
                      <a:pt x="9100" y="4614"/>
                      <a:pt x="9095" y="4620"/>
                    </a:cubicBezTo>
                    <a:lnTo>
                      <a:pt x="9096" y="4621"/>
                    </a:lnTo>
                    <a:lnTo>
                      <a:pt x="2310" y="11647"/>
                    </a:lnTo>
                    <a:cubicBezTo>
                      <a:pt x="1998" y="11966"/>
                      <a:pt x="1771" y="12364"/>
                      <a:pt x="1645" y="12797"/>
                    </a:cubicBezTo>
                    <a:lnTo>
                      <a:pt x="102" y="18541"/>
                    </a:lnTo>
                    <a:cubicBezTo>
                      <a:pt x="100" y="18557"/>
                      <a:pt x="0" y="19008"/>
                      <a:pt x="0" y="19237"/>
                    </a:cubicBezTo>
                    <a:cubicBezTo>
                      <a:pt x="0" y="20541"/>
                      <a:pt x="1030" y="21599"/>
                      <a:pt x="2302" y="21599"/>
                    </a:cubicBezTo>
                    <a:cubicBezTo>
                      <a:pt x="2554" y="21599"/>
                      <a:pt x="3044" y="21475"/>
                      <a:pt x="3062" y="21473"/>
                    </a:cubicBezTo>
                    <a:lnTo>
                      <a:pt x="8630" y="19969"/>
                    </a:lnTo>
                    <a:cubicBezTo>
                      <a:pt x="9054" y="19839"/>
                      <a:pt x="9439" y="19604"/>
                      <a:pt x="9750" y="19283"/>
                    </a:cubicBezTo>
                    <a:lnTo>
                      <a:pt x="19776" y="8899"/>
                    </a:lnTo>
                    <a:cubicBezTo>
                      <a:pt x="21600" y="7023"/>
                      <a:pt x="21394" y="3881"/>
                      <a:pt x="19308" y="174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E43DC138-6A1C-4355-983D-382EF9F48863}"/>
              </a:ext>
            </a:extLst>
          </p:cNvPr>
          <p:cNvSpPr>
            <a:spLocks noGrp="1"/>
          </p:cNvSpPr>
          <p:nvPr userDrawn="1">
            <p:ph sz="quarter" idx="10"/>
          </p:nvPr>
        </p:nvSpPr>
        <p:spPr>
          <a:xfrm>
            <a:off x="1295399" y="2130475"/>
            <a:ext cx="10395815" cy="3609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4DC01D5-BC39-4AB7-9E35-D25F1D674B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2" name="Text Placeholder 31">
            <a:extLst>
              <a:ext uri="{FF2B5EF4-FFF2-40B4-BE49-F238E27FC236}">
                <a16:creationId xmlns:a16="http://schemas.microsoft.com/office/drawing/2014/main" id="{28A2903D-509A-4146-B7A8-79E21BC594B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F899253-77DD-6847-8178-8B46FDA2232D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>
            <a:extLst>
              <a:ext uri="{FF2B5EF4-FFF2-40B4-BE49-F238E27FC236}">
                <a16:creationId xmlns:a16="http://schemas.microsoft.com/office/drawing/2014/main" id="{2D9394F2-2E4E-274A-B196-9D0533F724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49200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xercise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DB214372-099A-4C50-9BD9-11C049395C2C}"/>
              </a:ext>
            </a:extLst>
          </p:cNvPr>
          <p:cNvGrpSpPr/>
          <p:nvPr userDrawn="1"/>
        </p:nvGrpSpPr>
        <p:grpSpPr>
          <a:xfrm>
            <a:off x="0" y="121610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13534A8-EC26-4251-97B5-3413F44BCFEB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11" name="Right Triangle 10">
                <a:extLst>
                  <a:ext uri="{FF2B5EF4-FFF2-40B4-BE49-F238E27FC236}">
                    <a16:creationId xmlns:a16="http://schemas.microsoft.com/office/drawing/2014/main" id="{BEB03C81-7C3A-4582-95BC-51CA98DF74B8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Trapezoid 4">
                <a:extLst>
                  <a:ext uri="{FF2B5EF4-FFF2-40B4-BE49-F238E27FC236}">
                    <a16:creationId xmlns:a16="http://schemas.microsoft.com/office/drawing/2014/main" id="{98764E92-AE7F-4AAE-877B-4E68CD919F1C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827DF41-63BD-438B-BBA7-87C7454F147C}"/>
                </a:ext>
              </a:extLst>
            </p:cNvPr>
            <p:cNvGrpSpPr/>
            <p:nvPr/>
          </p:nvGrpSpPr>
          <p:grpSpPr>
            <a:xfrm>
              <a:off x="6587198" y="2993904"/>
              <a:ext cx="1967914" cy="932020"/>
              <a:chOff x="1253862" y="3408498"/>
              <a:chExt cx="1967914" cy="932020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2D494963-4D92-438A-B6BF-3E3B0408E25D}"/>
                  </a:ext>
                </a:extLst>
              </p:cNvPr>
              <p:cNvSpPr/>
              <p:nvPr/>
            </p:nvSpPr>
            <p:spPr>
              <a:xfrm>
                <a:off x="1256591" y="3408498"/>
                <a:ext cx="1965185" cy="63668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Exercise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0494DF7-8A12-499D-ADFC-FC1A618F658D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E5FB18A0-0D02-44D6-AD58-B008ADD877F5}"/>
                </a:ext>
              </a:extLst>
            </p:cNvPr>
            <p:cNvGrpSpPr/>
            <p:nvPr/>
          </p:nvGrpSpPr>
          <p:grpSpPr>
            <a:xfrm>
              <a:off x="7177453" y="2009710"/>
              <a:ext cx="721577" cy="721575"/>
              <a:chOff x="7177453" y="2009710"/>
              <a:chExt cx="721577" cy="721575"/>
            </a:xfrm>
          </p:grpSpPr>
          <p:sp>
            <p:nvSpPr>
              <p:cNvPr id="7" name="Teardrop 6">
                <a:extLst>
                  <a:ext uri="{FF2B5EF4-FFF2-40B4-BE49-F238E27FC236}">
                    <a16:creationId xmlns:a16="http://schemas.microsoft.com/office/drawing/2014/main" id="{3EF8B938-3C77-4D4D-BB7B-858C19C9DD26}"/>
                  </a:ext>
                </a:extLst>
              </p:cNvPr>
              <p:cNvSpPr/>
              <p:nvPr/>
            </p:nvSpPr>
            <p:spPr>
              <a:xfrm rot="2683240" flipV="1">
                <a:off x="7177453" y="2009710"/>
                <a:ext cx="721577" cy="721575"/>
              </a:xfrm>
              <a:prstGeom prst="teardrop">
                <a:avLst/>
              </a:prstGeom>
              <a:solidFill>
                <a:srgbClr val="E44C1C"/>
              </a:solidFill>
              <a:ln>
                <a:solidFill>
                  <a:schemeClr val="bg1"/>
                </a:solidFill>
              </a:ln>
              <a:effectLst>
                <a:outerShdw blurRad="1270000" dist="457200" dir="5400000" sx="80000" sy="8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8" name="AutoShape 112">
                <a:extLst>
                  <a:ext uri="{FF2B5EF4-FFF2-40B4-BE49-F238E27FC236}">
                    <a16:creationId xmlns:a16="http://schemas.microsoft.com/office/drawing/2014/main" id="{396B2F23-0CF3-45E1-89C8-3EBE0B5A42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98356" y="2210058"/>
                <a:ext cx="279770" cy="280248"/>
              </a:xfrm>
              <a:custGeom>
                <a:avLst/>
                <a:gdLst>
                  <a:gd name="T0" fmla="*/ 10510 w 21020"/>
                  <a:gd name="T1" fmla="*/ 10800 h 21600"/>
                  <a:gd name="T2" fmla="*/ 10510 w 21020"/>
                  <a:gd name="T3" fmla="*/ 10800 h 21600"/>
                  <a:gd name="T4" fmla="*/ 10510 w 21020"/>
                  <a:gd name="T5" fmla="*/ 10800 h 21600"/>
                  <a:gd name="T6" fmla="*/ 10510 w 2102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020" h="21600">
                    <a:moveTo>
                      <a:pt x="18846" y="7946"/>
                    </a:moveTo>
                    <a:lnTo>
                      <a:pt x="17740" y="9091"/>
                    </a:lnTo>
                    <a:cubicBezTo>
                      <a:pt x="17740" y="8939"/>
                      <a:pt x="17758" y="8792"/>
                      <a:pt x="17744" y="8636"/>
                    </a:cubicBezTo>
                    <a:cubicBezTo>
                      <a:pt x="17629" y="7331"/>
                      <a:pt x="17036" y="6068"/>
                      <a:pt x="16074" y="5080"/>
                    </a:cubicBezTo>
                    <a:cubicBezTo>
                      <a:pt x="15004" y="3980"/>
                      <a:pt x="13585" y="3348"/>
                      <a:pt x="12180" y="3345"/>
                    </a:cubicBezTo>
                    <a:lnTo>
                      <a:pt x="13268" y="2218"/>
                    </a:lnTo>
                    <a:cubicBezTo>
                      <a:pt x="13812" y="1659"/>
                      <a:pt x="14572" y="1350"/>
                      <a:pt x="15403" y="1350"/>
                    </a:cubicBezTo>
                    <a:cubicBezTo>
                      <a:pt x="16460" y="1350"/>
                      <a:pt x="17546" y="1840"/>
                      <a:pt x="18381" y="2696"/>
                    </a:cubicBezTo>
                    <a:cubicBezTo>
                      <a:pt x="19165" y="3500"/>
                      <a:pt x="19631" y="4499"/>
                      <a:pt x="19698" y="5510"/>
                    </a:cubicBezTo>
                    <a:cubicBezTo>
                      <a:pt x="19760" y="6453"/>
                      <a:pt x="19457" y="7317"/>
                      <a:pt x="18846" y="7946"/>
                    </a:cubicBezTo>
                    <a:moveTo>
                      <a:pt x="5828" y="19329"/>
                    </a:moveTo>
                    <a:cubicBezTo>
                      <a:pt x="5813" y="18424"/>
                      <a:pt x="5454" y="17481"/>
                      <a:pt x="4730" y="16739"/>
                    </a:cubicBezTo>
                    <a:cubicBezTo>
                      <a:pt x="4046" y="16034"/>
                      <a:pt x="3150" y="15628"/>
                      <a:pt x="2257" y="15592"/>
                    </a:cubicBezTo>
                    <a:lnTo>
                      <a:pt x="2911" y="13157"/>
                    </a:lnTo>
                    <a:cubicBezTo>
                      <a:pt x="2959" y="12995"/>
                      <a:pt x="3052" y="12835"/>
                      <a:pt x="3168" y="12695"/>
                    </a:cubicBezTo>
                    <a:cubicBezTo>
                      <a:pt x="4485" y="11726"/>
                      <a:pt x="6512" y="12012"/>
                      <a:pt x="7920" y="13460"/>
                    </a:cubicBezTo>
                    <a:cubicBezTo>
                      <a:pt x="9409" y="14990"/>
                      <a:pt x="9639" y="17230"/>
                      <a:pt x="8492" y="18568"/>
                    </a:cubicBezTo>
                    <a:cubicBezTo>
                      <a:pt x="8416" y="18609"/>
                      <a:pt x="8339" y="18648"/>
                      <a:pt x="8256" y="18675"/>
                    </a:cubicBezTo>
                    <a:cubicBezTo>
                      <a:pt x="8256" y="18675"/>
                      <a:pt x="5828" y="19329"/>
                      <a:pt x="5828" y="19329"/>
                    </a:cubicBezTo>
                    <a:close/>
                    <a:moveTo>
                      <a:pt x="2737" y="20164"/>
                    </a:moveTo>
                    <a:cubicBezTo>
                      <a:pt x="2665" y="20181"/>
                      <a:pt x="2443" y="20239"/>
                      <a:pt x="2291" y="20249"/>
                    </a:cubicBezTo>
                    <a:cubicBezTo>
                      <a:pt x="1751" y="20244"/>
                      <a:pt x="1313" y="19792"/>
                      <a:pt x="1313" y="19237"/>
                    </a:cubicBezTo>
                    <a:cubicBezTo>
                      <a:pt x="1321" y="19124"/>
                      <a:pt x="1365" y="18929"/>
                      <a:pt x="1380" y="18857"/>
                    </a:cubicBezTo>
                    <a:lnTo>
                      <a:pt x="2071" y="16283"/>
                    </a:lnTo>
                    <a:cubicBezTo>
                      <a:pt x="2822" y="16261"/>
                      <a:pt x="3630" y="16562"/>
                      <a:pt x="4265" y="17215"/>
                    </a:cubicBezTo>
                    <a:cubicBezTo>
                      <a:pt x="4911" y="17878"/>
                      <a:pt x="5214" y="18725"/>
                      <a:pt x="5181" y="19504"/>
                    </a:cubicBezTo>
                    <a:cubicBezTo>
                      <a:pt x="5181" y="19504"/>
                      <a:pt x="2737" y="20164"/>
                      <a:pt x="2737" y="20164"/>
                    </a:cubicBezTo>
                    <a:close/>
                    <a:moveTo>
                      <a:pt x="6888" y="11179"/>
                    </a:moveTo>
                    <a:cubicBezTo>
                      <a:pt x="6280" y="10927"/>
                      <a:pt x="5642" y="10783"/>
                      <a:pt x="5004" y="10774"/>
                    </a:cubicBezTo>
                    <a:lnTo>
                      <a:pt x="10063" y="5536"/>
                    </a:lnTo>
                    <a:cubicBezTo>
                      <a:pt x="10838" y="4759"/>
                      <a:pt x="11966" y="4536"/>
                      <a:pt x="13077" y="4819"/>
                    </a:cubicBezTo>
                    <a:cubicBezTo>
                      <a:pt x="13077" y="4819"/>
                      <a:pt x="6888" y="11179"/>
                      <a:pt x="6888" y="11179"/>
                    </a:cubicBezTo>
                    <a:close/>
                    <a:moveTo>
                      <a:pt x="9717" y="13672"/>
                    </a:moveTo>
                    <a:cubicBezTo>
                      <a:pt x="9473" y="13258"/>
                      <a:pt x="9194" y="12859"/>
                      <a:pt x="8848" y="12505"/>
                    </a:cubicBezTo>
                    <a:cubicBezTo>
                      <a:pt x="8447" y="12093"/>
                      <a:pt x="7986" y="11770"/>
                      <a:pt x="7507" y="11498"/>
                    </a:cubicBezTo>
                    <a:lnTo>
                      <a:pt x="13767" y="5064"/>
                    </a:lnTo>
                    <a:cubicBezTo>
                      <a:pt x="14259" y="5288"/>
                      <a:pt x="14729" y="5607"/>
                      <a:pt x="15145" y="6035"/>
                    </a:cubicBezTo>
                    <a:cubicBezTo>
                      <a:pt x="15500" y="6398"/>
                      <a:pt x="15775" y="6806"/>
                      <a:pt x="15987" y="7229"/>
                    </a:cubicBezTo>
                    <a:cubicBezTo>
                      <a:pt x="15987" y="7229"/>
                      <a:pt x="9717" y="13672"/>
                      <a:pt x="9717" y="13672"/>
                    </a:cubicBezTo>
                    <a:close/>
                    <a:moveTo>
                      <a:pt x="10519" y="16061"/>
                    </a:moveTo>
                    <a:cubicBezTo>
                      <a:pt x="10465" y="15452"/>
                      <a:pt x="10298" y="14854"/>
                      <a:pt x="10047" y="14288"/>
                    </a:cubicBezTo>
                    <a:lnTo>
                      <a:pt x="16257" y="7906"/>
                    </a:lnTo>
                    <a:cubicBezTo>
                      <a:pt x="16637" y="9140"/>
                      <a:pt x="16442" y="10429"/>
                      <a:pt x="15610" y="11284"/>
                    </a:cubicBezTo>
                    <a:cubicBezTo>
                      <a:pt x="15604" y="11290"/>
                      <a:pt x="15598" y="11293"/>
                      <a:pt x="15593" y="11298"/>
                    </a:cubicBezTo>
                    <a:lnTo>
                      <a:pt x="15602" y="11306"/>
                    </a:lnTo>
                    <a:lnTo>
                      <a:pt x="10525" y="16565"/>
                    </a:lnTo>
                    <a:cubicBezTo>
                      <a:pt x="10527" y="16397"/>
                      <a:pt x="10534" y="16232"/>
                      <a:pt x="10519" y="16061"/>
                    </a:cubicBezTo>
                    <a:moveTo>
                      <a:pt x="19308" y="1741"/>
                    </a:moveTo>
                    <a:cubicBezTo>
                      <a:pt x="18228" y="632"/>
                      <a:pt x="16805" y="0"/>
                      <a:pt x="15403" y="0"/>
                    </a:cubicBezTo>
                    <a:cubicBezTo>
                      <a:pt x="14220" y="0"/>
                      <a:pt x="13131" y="450"/>
                      <a:pt x="12335" y="1266"/>
                    </a:cubicBezTo>
                    <a:lnTo>
                      <a:pt x="9138" y="4577"/>
                    </a:lnTo>
                    <a:cubicBezTo>
                      <a:pt x="9129" y="4585"/>
                      <a:pt x="9118" y="4592"/>
                      <a:pt x="9108" y="4602"/>
                    </a:cubicBezTo>
                    <a:cubicBezTo>
                      <a:pt x="9103" y="4608"/>
                      <a:pt x="9100" y="4614"/>
                      <a:pt x="9095" y="4620"/>
                    </a:cubicBezTo>
                    <a:lnTo>
                      <a:pt x="9096" y="4621"/>
                    </a:lnTo>
                    <a:lnTo>
                      <a:pt x="2310" y="11647"/>
                    </a:lnTo>
                    <a:cubicBezTo>
                      <a:pt x="1998" y="11966"/>
                      <a:pt x="1771" y="12364"/>
                      <a:pt x="1645" y="12797"/>
                    </a:cubicBezTo>
                    <a:lnTo>
                      <a:pt x="102" y="18541"/>
                    </a:lnTo>
                    <a:cubicBezTo>
                      <a:pt x="100" y="18557"/>
                      <a:pt x="0" y="19008"/>
                      <a:pt x="0" y="19237"/>
                    </a:cubicBezTo>
                    <a:cubicBezTo>
                      <a:pt x="0" y="20541"/>
                      <a:pt x="1030" y="21599"/>
                      <a:pt x="2302" y="21599"/>
                    </a:cubicBezTo>
                    <a:cubicBezTo>
                      <a:pt x="2554" y="21599"/>
                      <a:pt x="3044" y="21475"/>
                      <a:pt x="3062" y="21473"/>
                    </a:cubicBezTo>
                    <a:lnTo>
                      <a:pt x="8630" y="19969"/>
                    </a:lnTo>
                    <a:cubicBezTo>
                      <a:pt x="9054" y="19839"/>
                      <a:pt x="9439" y="19604"/>
                      <a:pt x="9750" y="19283"/>
                    </a:cubicBezTo>
                    <a:lnTo>
                      <a:pt x="19776" y="8899"/>
                    </a:lnTo>
                    <a:cubicBezTo>
                      <a:pt x="21600" y="7023"/>
                      <a:pt x="21394" y="3881"/>
                      <a:pt x="19308" y="174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23" name="Title 1">
            <a:extLst>
              <a:ext uri="{FF2B5EF4-FFF2-40B4-BE49-F238E27FC236}">
                <a16:creationId xmlns:a16="http://schemas.microsoft.com/office/drawing/2014/main" id="{7481A68F-8C05-4030-9F56-91D97A44D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4" name="Content Placeholder 13">
            <a:extLst>
              <a:ext uri="{FF2B5EF4-FFF2-40B4-BE49-F238E27FC236}">
                <a16:creationId xmlns:a16="http://schemas.microsoft.com/office/drawing/2014/main" id="{AB71984E-FC9F-4ACB-B52A-FD8C66EC22C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06757" y="2297901"/>
            <a:ext cx="5089244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Content Placeholder 13">
            <a:extLst>
              <a:ext uri="{FF2B5EF4-FFF2-40B4-BE49-F238E27FC236}">
                <a16:creationId xmlns:a16="http://schemas.microsoft.com/office/drawing/2014/main" id="{4B8BA9CC-5556-4102-95B9-2434DA40CBD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202497" y="2297901"/>
            <a:ext cx="5488718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Text Placeholder 31">
            <a:extLst>
              <a:ext uri="{FF2B5EF4-FFF2-40B4-BE49-F238E27FC236}">
                <a16:creationId xmlns:a16="http://schemas.microsoft.com/office/drawing/2014/main" id="{326AA160-457D-420F-B182-5814C1CA8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928D54D-7195-8D46-AF0E-B48F7E48A5C0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6">
            <a:extLst>
              <a:ext uri="{FF2B5EF4-FFF2-40B4-BE49-F238E27FC236}">
                <a16:creationId xmlns:a16="http://schemas.microsoft.com/office/drawing/2014/main" id="{90C86BEA-5856-4C4B-ADE2-CF35D058C6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70037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nswer (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B303932-DB18-4A1C-A2C9-9B1508E52C8D}"/>
              </a:ext>
            </a:extLst>
          </p:cNvPr>
          <p:cNvGrpSpPr/>
          <p:nvPr userDrawn="1"/>
        </p:nvGrpSpPr>
        <p:grpSpPr>
          <a:xfrm>
            <a:off x="0" y="140257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B88D62B1-DF69-41F9-99D0-26DF475984EB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31" name="Right Triangle 30">
                <a:extLst>
                  <a:ext uri="{FF2B5EF4-FFF2-40B4-BE49-F238E27FC236}">
                    <a16:creationId xmlns:a16="http://schemas.microsoft.com/office/drawing/2014/main" id="{C51B8D34-29ED-4606-8DF9-73559FCF2874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2" name="Trapezoid 4">
                <a:extLst>
                  <a:ext uri="{FF2B5EF4-FFF2-40B4-BE49-F238E27FC236}">
                    <a16:creationId xmlns:a16="http://schemas.microsoft.com/office/drawing/2014/main" id="{4D8DC818-84EF-4839-B1FC-34F63103C951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E44C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769D307B-0F8D-43C4-822F-3F5EBC6D9C59}"/>
                </a:ext>
              </a:extLst>
            </p:cNvPr>
            <p:cNvGrpSpPr/>
            <p:nvPr userDrawn="1"/>
          </p:nvGrpSpPr>
          <p:grpSpPr>
            <a:xfrm>
              <a:off x="6524102" y="2976059"/>
              <a:ext cx="1965185" cy="949865"/>
              <a:chOff x="1190766" y="3390653"/>
              <a:chExt cx="1965185" cy="949865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65BB1105-6788-439C-A46E-D64CCD0B887D}"/>
                  </a:ext>
                </a:extLst>
              </p:cNvPr>
              <p:cNvSpPr/>
              <p:nvPr userDrawn="1"/>
            </p:nvSpPr>
            <p:spPr>
              <a:xfrm>
                <a:off x="1190766" y="3390653"/>
                <a:ext cx="1965185" cy="636688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Answer </a:t>
                </a: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E10C494F-1315-4492-A061-B1CE52399BC6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28" name="Teardrop 27">
              <a:extLst>
                <a:ext uri="{FF2B5EF4-FFF2-40B4-BE49-F238E27FC236}">
                  <a16:creationId xmlns:a16="http://schemas.microsoft.com/office/drawing/2014/main" id="{8EED525D-D61B-4830-AE24-556A4087777D}"/>
                </a:ext>
              </a:extLst>
            </p:cNvPr>
            <p:cNvSpPr/>
            <p:nvPr/>
          </p:nvSpPr>
          <p:spPr>
            <a:xfrm rot="2683240" flipV="1">
              <a:off x="7177453" y="2009710"/>
              <a:ext cx="721576" cy="721575"/>
            </a:xfrm>
            <a:prstGeom prst="teardrop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  <a:effectLst>
              <a:outerShdw blurRad="1270000" dist="4572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34" name="Graphic 33" descr="Checklist RTL">
            <a:extLst>
              <a:ext uri="{FF2B5EF4-FFF2-40B4-BE49-F238E27FC236}">
                <a16:creationId xmlns:a16="http://schemas.microsoft.com/office/drawing/2014/main" id="{974716A2-4C97-471F-B11C-39FCCCDDCA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1646" y="271119"/>
            <a:ext cx="287535" cy="287535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AA308B01-867E-44EB-A5B0-E97EDCBF70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9" name="Content Placeholder 13">
            <a:extLst>
              <a:ext uri="{FF2B5EF4-FFF2-40B4-BE49-F238E27FC236}">
                <a16:creationId xmlns:a16="http://schemas.microsoft.com/office/drawing/2014/main" id="{1DAB933A-FE34-47F5-8DE6-9E03F5FB78C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399" y="2130475"/>
            <a:ext cx="10395815" cy="3609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0" name="Text Placeholder 31">
            <a:extLst>
              <a:ext uri="{FF2B5EF4-FFF2-40B4-BE49-F238E27FC236}">
                <a16:creationId xmlns:a16="http://schemas.microsoft.com/office/drawing/2014/main" id="{2BE1FF4A-4359-492F-B5C1-BF7F9DF1DD0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9691BE9-7A02-C848-AF3D-84C639AFAA6C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0F90553D-F93E-0F4D-B6D7-D3985FB0812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51361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nswer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B303932-DB18-4A1C-A2C9-9B1508E52C8D}"/>
              </a:ext>
            </a:extLst>
          </p:cNvPr>
          <p:cNvGrpSpPr/>
          <p:nvPr userDrawn="1"/>
        </p:nvGrpSpPr>
        <p:grpSpPr>
          <a:xfrm>
            <a:off x="0" y="140257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B88D62B1-DF69-41F9-99D0-26DF475984EB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31" name="Right Triangle 30">
                <a:extLst>
                  <a:ext uri="{FF2B5EF4-FFF2-40B4-BE49-F238E27FC236}">
                    <a16:creationId xmlns:a16="http://schemas.microsoft.com/office/drawing/2014/main" id="{C51B8D34-29ED-4606-8DF9-73559FCF2874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2" name="Trapezoid 4">
                <a:extLst>
                  <a:ext uri="{FF2B5EF4-FFF2-40B4-BE49-F238E27FC236}">
                    <a16:creationId xmlns:a16="http://schemas.microsoft.com/office/drawing/2014/main" id="{4D8DC818-84EF-4839-B1FC-34F63103C951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E44C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769D307B-0F8D-43C4-822F-3F5EBC6D9C59}"/>
                </a:ext>
              </a:extLst>
            </p:cNvPr>
            <p:cNvGrpSpPr/>
            <p:nvPr userDrawn="1"/>
          </p:nvGrpSpPr>
          <p:grpSpPr>
            <a:xfrm>
              <a:off x="6524102" y="2976059"/>
              <a:ext cx="1965185" cy="949865"/>
              <a:chOff x="1190766" y="3390653"/>
              <a:chExt cx="1965185" cy="949865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65BB1105-6788-439C-A46E-D64CCD0B887D}"/>
                  </a:ext>
                </a:extLst>
              </p:cNvPr>
              <p:cNvSpPr/>
              <p:nvPr userDrawn="1"/>
            </p:nvSpPr>
            <p:spPr>
              <a:xfrm>
                <a:off x="1190766" y="3390653"/>
                <a:ext cx="1965185" cy="636688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Answer </a:t>
                </a: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E10C494F-1315-4492-A061-B1CE52399BC6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28" name="Teardrop 27">
              <a:extLst>
                <a:ext uri="{FF2B5EF4-FFF2-40B4-BE49-F238E27FC236}">
                  <a16:creationId xmlns:a16="http://schemas.microsoft.com/office/drawing/2014/main" id="{8EED525D-D61B-4830-AE24-556A4087777D}"/>
                </a:ext>
              </a:extLst>
            </p:cNvPr>
            <p:cNvSpPr/>
            <p:nvPr/>
          </p:nvSpPr>
          <p:spPr>
            <a:xfrm rot="2683240" flipV="1">
              <a:off x="7177453" y="2009710"/>
              <a:ext cx="721576" cy="721575"/>
            </a:xfrm>
            <a:prstGeom prst="teardrop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  <a:effectLst>
              <a:outerShdw blurRad="1270000" dist="4572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34" name="Graphic 33" descr="Checklist RTL">
            <a:extLst>
              <a:ext uri="{FF2B5EF4-FFF2-40B4-BE49-F238E27FC236}">
                <a16:creationId xmlns:a16="http://schemas.microsoft.com/office/drawing/2014/main" id="{974716A2-4C97-471F-B11C-39FCCCDDCA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1646" y="271119"/>
            <a:ext cx="287535" cy="287535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F7764941-BD18-4804-A576-98B17D0C64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1" name="Content Placeholder 13">
            <a:extLst>
              <a:ext uri="{FF2B5EF4-FFF2-40B4-BE49-F238E27FC236}">
                <a16:creationId xmlns:a16="http://schemas.microsoft.com/office/drawing/2014/main" id="{7FE6C0B5-F54F-48C8-8ACB-A32C3A2ECD5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06757" y="2297901"/>
            <a:ext cx="5089244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Content Placeholder 13">
            <a:extLst>
              <a:ext uri="{FF2B5EF4-FFF2-40B4-BE49-F238E27FC236}">
                <a16:creationId xmlns:a16="http://schemas.microsoft.com/office/drawing/2014/main" id="{F0306877-8175-4762-AED9-8A2BFA585E3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202497" y="2297901"/>
            <a:ext cx="5488718" cy="3724848"/>
          </a:xfr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Text Placeholder 31">
            <a:extLst>
              <a:ext uri="{FF2B5EF4-FFF2-40B4-BE49-F238E27FC236}">
                <a16:creationId xmlns:a16="http://schemas.microsoft.com/office/drawing/2014/main" id="{7D09FF9E-C4D5-49EB-96FC-12855AD74A4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A3ECA26-0AD2-794B-B8B1-5AA5A6847ED1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>
            <a:extLst>
              <a:ext uri="{FF2B5EF4-FFF2-40B4-BE49-F238E27FC236}">
                <a16:creationId xmlns:a16="http://schemas.microsoft.com/office/drawing/2014/main" id="{885CC1E3-8EF8-D24C-81A0-D9F0E506E35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116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/Objectives (lar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5">
            <a:extLst>
              <a:ext uri="{FF2B5EF4-FFF2-40B4-BE49-F238E27FC236}">
                <a16:creationId xmlns:a16="http://schemas.microsoft.com/office/drawing/2014/main" id="{1DD12464-A874-45AD-88F1-0F6F22782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8" y="538861"/>
            <a:ext cx="10201718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13F18097-F8BA-40EC-BD5E-B10931852E4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9368" y="1645857"/>
            <a:ext cx="10201719" cy="425507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076267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xample question (1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F995F1B0-9F36-49FE-AD03-08CC62768420}"/>
              </a:ext>
            </a:extLst>
          </p:cNvPr>
          <p:cNvGrpSpPr/>
          <p:nvPr userDrawn="1"/>
        </p:nvGrpSpPr>
        <p:grpSpPr>
          <a:xfrm>
            <a:off x="0" y="140257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35EBAB26-CBCE-410C-A1C2-FD39DC3F6CB2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32" name="Right Triangle 31">
                <a:extLst>
                  <a:ext uri="{FF2B5EF4-FFF2-40B4-BE49-F238E27FC236}">
                    <a16:creationId xmlns:a16="http://schemas.microsoft.com/office/drawing/2014/main" id="{F82E7190-172B-425B-A1E1-261DE8EF0F77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6867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3" name="Trapezoid 4">
                <a:extLst>
                  <a:ext uri="{FF2B5EF4-FFF2-40B4-BE49-F238E27FC236}">
                    <a16:creationId xmlns:a16="http://schemas.microsoft.com/office/drawing/2014/main" id="{CA653B65-C25C-475D-960A-CC5F062853B8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0A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8E17D29E-86E3-4A38-A75D-C76F5BDA2ACE}"/>
                </a:ext>
              </a:extLst>
            </p:cNvPr>
            <p:cNvGrpSpPr/>
            <p:nvPr/>
          </p:nvGrpSpPr>
          <p:grpSpPr>
            <a:xfrm>
              <a:off x="6587198" y="3046607"/>
              <a:ext cx="2031009" cy="879317"/>
              <a:chOff x="1253862" y="3461201"/>
              <a:chExt cx="2031009" cy="879317"/>
            </a:xfrm>
          </p:grpSpPr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FD51AD2D-80E1-41DF-888B-047BBD515BE2}"/>
                  </a:ext>
                </a:extLst>
              </p:cNvPr>
              <p:cNvSpPr/>
              <p:nvPr/>
            </p:nvSpPr>
            <p:spPr>
              <a:xfrm>
                <a:off x="1253862" y="3461201"/>
                <a:ext cx="2031009" cy="636690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Example</a:t>
                </a: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79EF615B-EC55-4411-99DF-FDEA2E62FFF4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29" name="Teardrop 28">
              <a:extLst>
                <a:ext uri="{FF2B5EF4-FFF2-40B4-BE49-F238E27FC236}">
                  <a16:creationId xmlns:a16="http://schemas.microsoft.com/office/drawing/2014/main" id="{1929CA65-4336-4F3D-8CDD-C164F37FBE0B}"/>
                </a:ext>
              </a:extLst>
            </p:cNvPr>
            <p:cNvSpPr/>
            <p:nvPr/>
          </p:nvSpPr>
          <p:spPr>
            <a:xfrm rot="2683240" flipV="1">
              <a:off x="7177453" y="2009710"/>
              <a:ext cx="721576" cy="721575"/>
            </a:xfrm>
            <a:prstGeom prst="teardrop">
              <a:avLst/>
            </a:prstGeom>
            <a:solidFill>
              <a:srgbClr val="056F19"/>
            </a:solidFill>
            <a:ln>
              <a:solidFill>
                <a:schemeClr val="bg1"/>
              </a:solidFill>
            </a:ln>
            <a:effectLst>
              <a:outerShdw blurRad="1270000" dist="4572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35" name="Graphic 34" descr="Lightbulb">
            <a:extLst>
              <a:ext uri="{FF2B5EF4-FFF2-40B4-BE49-F238E27FC236}">
                <a16:creationId xmlns:a16="http://schemas.microsoft.com/office/drawing/2014/main" id="{3579A0B3-5567-484E-A741-ED0554D49BA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86819" y="251048"/>
            <a:ext cx="357190" cy="35719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13291706-1092-47EB-A389-0D3305DEA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1" name="Content Placeholder 13">
            <a:extLst>
              <a:ext uri="{FF2B5EF4-FFF2-40B4-BE49-F238E27FC236}">
                <a16:creationId xmlns:a16="http://schemas.microsoft.com/office/drawing/2014/main" id="{77BB5CF6-F337-4B52-9E11-B2186F1EE37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399" y="2130475"/>
            <a:ext cx="10395815" cy="3609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8" name="Text Placeholder 31">
            <a:extLst>
              <a:ext uri="{FF2B5EF4-FFF2-40B4-BE49-F238E27FC236}">
                <a16:creationId xmlns:a16="http://schemas.microsoft.com/office/drawing/2014/main" id="{9A186E8C-013A-42F7-9261-B72741D3C7F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1C5A756-73BB-CE4F-A338-3F4C1B775796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AF6E0355-8ED8-B548-8723-86CCAF9A311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90031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xample answer (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raphic 34" descr="Lightbulb">
            <a:extLst>
              <a:ext uri="{FF2B5EF4-FFF2-40B4-BE49-F238E27FC236}">
                <a16:creationId xmlns:a16="http://schemas.microsoft.com/office/drawing/2014/main" id="{3579A0B3-5567-484E-A741-ED0554D49BA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86819" y="251048"/>
            <a:ext cx="357190" cy="35719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FFC1B63E-43F5-440C-B3B3-A9F5F6C880F2}"/>
              </a:ext>
            </a:extLst>
          </p:cNvPr>
          <p:cNvGrpSpPr/>
          <p:nvPr userDrawn="1"/>
        </p:nvGrpSpPr>
        <p:grpSpPr>
          <a:xfrm>
            <a:off x="0" y="140257"/>
            <a:ext cx="1730829" cy="1990218"/>
            <a:chOff x="6309459" y="2009710"/>
            <a:chExt cx="2457566" cy="274473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CCB571AE-35DC-4790-9362-A22E0F1E9ECB}"/>
                </a:ext>
              </a:extLst>
            </p:cNvPr>
            <p:cNvGrpSpPr/>
            <p:nvPr/>
          </p:nvGrpSpPr>
          <p:grpSpPr>
            <a:xfrm>
              <a:off x="6309459" y="2530765"/>
              <a:ext cx="2457566" cy="2223683"/>
              <a:chOff x="3293606" y="3529467"/>
              <a:chExt cx="1234850" cy="1117332"/>
            </a:xfrm>
          </p:grpSpPr>
          <p:sp>
            <p:nvSpPr>
              <p:cNvPr id="21" name="Right Triangle 20">
                <a:extLst>
                  <a:ext uri="{FF2B5EF4-FFF2-40B4-BE49-F238E27FC236}">
                    <a16:creationId xmlns:a16="http://schemas.microsoft.com/office/drawing/2014/main" id="{D9F6C6E0-B237-48DA-8230-1515742ED9E7}"/>
                  </a:ext>
                </a:extLst>
              </p:cNvPr>
              <p:cNvSpPr/>
              <p:nvPr/>
            </p:nvSpPr>
            <p:spPr>
              <a:xfrm flipV="1">
                <a:off x="3995056" y="4408674"/>
                <a:ext cx="533400" cy="238125"/>
              </a:xfrm>
              <a:prstGeom prst="rtTriangle">
                <a:avLst/>
              </a:prstGeom>
              <a:solidFill>
                <a:srgbClr val="426E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2" name="Trapezoid 4">
                <a:extLst>
                  <a:ext uri="{FF2B5EF4-FFF2-40B4-BE49-F238E27FC236}">
                    <a16:creationId xmlns:a16="http://schemas.microsoft.com/office/drawing/2014/main" id="{48242D1E-B188-4B18-9F92-8F2214679A8C}"/>
                  </a:ext>
                </a:extLst>
              </p:cNvPr>
              <p:cNvSpPr/>
              <p:nvPr/>
            </p:nvSpPr>
            <p:spPr>
              <a:xfrm rot="16200000" flipV="1">
                <a:off x="3410515" y="3412558"/>
                <a:ext cx="1001032" cy="1234850"/>
              </a:xfrm>
              <a:custGeom>
                <a:avLst/>
                <a:gdLst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30839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76083 w 604840"/>
                  <a:gd name="connsiteY2" fmla="*/ 0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85608 w 604840"/>
                  <a:gd name="connsiteY2" fmla="*/ 4763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  <a:gd name="connsiteX0" fmla="*/ 0 w 604840"/>
                  <a:gd name="connsiteY0" fmla="*/ 296004 h 296004"/>
                  <a:gd name="connsiteX1" fmla="*/ 74001 w 604840"/>
                  <a:gd name="connsiteY1" fmla="*/ 0 h 296004"/>
                  <a:gd name="connsiteX2" fmla="*/ 590371 w 604840"/>
                  <a:gd name="connsiteY2" fmla="*/ 1 h 296004"/>
                  <a:gd name="connsiteX3" fmla="*/ 604840 w 604840"/>
                  <a:gd name="connsiteY3" fmla="*/ 296004 h 296004"/>
                  <a:gd name="connsiteX4" fmla="*/ 0 w 604840"/>
                  <a:gd name="connsiteY4" fmla="*/ 296004 h 29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840" h="296004">
                    <a:moveTo>
                      <a:pt x="0" y="296004"/>
                    </a:moveTo>
                    <a:lnTo>
                      <a:pt x="74001" y="0"/>
                    </a:lnTo>
                    <a:lnTo>
                      <a:pt x="590371" y="1"/>
                    </a:lnTo>
                    <a:lnTo>
                      <a:pt x="604840" y="296004"/>
                    </a:lnTo>
                    <a:lnTo>
                      <a:pt x="0" y="296004"/>
                    </a:lnTo>
                    <a:close/>
                  </a:path>
                </a:pathLst>
              </a:custGeom>
              <a:solidFill>
                <a:srgbClr val="056F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79F08BB3-1DDF-4C5D-B9E0-1E8181610389}"/>
                </a:ext>
              </a:extLst>
            </p:cNvPr>
            <p:cNvGrpSpPr/>
            <p:nvPr/>
          </p:nvGrpSpPr>
          <p:grpSpPr>
            <a:xfrm>
              <a:off x="6587198" y="3066480"/>
              <a:ext cx="2031009" cy="859444"/>
              <a:chOff x="1253862" y="3481074"/>
              <a:chExt cx="2031009" cy="859444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EA13155B-7CEB-4FE1-9CB1-398E7895C283}"/>
                  </a:ext>
                </a:extLst>
              </p:cNvPr>
              <p:cNvSpPr/>
              <p:nvPr/>
            </p:nvSpPr>
            <p:spPr>
              <a:xfrm>
                <a:off x="1253862" y="3481074"/>
                <a:ext cx="2031009" cy="63668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600" b="1" spc="-150" baseline="30000">
                    <a:solidFill>
                      <a:schemeClr val="bg1"/>
                    </a:solidFill>
                    <a:latin typeface="+mj-lt"/>
                    <a:cs typeface="Segoe UI" panose="020B0502040204020203" pitchFamily="34" charset="0"/>
                  </a:rPr>
                  <a:t>Answer</a:t>
                </a:r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7EBA7825-B25F-46E7-9B12-F008A2FBF157}"/>
                  </a:ext>
                </a:extLst>
              </p:cNvPr>
              <p:cNvSpPr/>
              <p:nvPr/>
            </p:nvSpPr>
            <p:spPr>
              <a:xfrm>
                <a:off x="1253862" y="3990742"/>
                <a:ext cx="1902088" cy="349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en-US" sz="1400">
                  <a:solidFill>
                    <a:schemeClr val="bg1"/>
                  </a:solidFill>
                  <a:latin typeface="Aller" panose="02000503030000020004" pitchFamily="2" charset="0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18" name="Teardrop 17">
              <a:extLst>
                <a:ext uri="{FF2B5EF4-FFF2-40B4-BE49-F238E27FC236}">
                  <a16:creationId xmlns:a16="http://schemas.microsoft.com/office/drawing/2014/main" id="{FD09AC98-51F5-4B04-9702-8BA0CEF3984C}"/>
                </a:ext>
              </a:extLst>
            </p:cNvPr>
            <p:cNvSpPr/>
            <p:nvPr/>
          </p:nvSpPr>
          <p:spPr>
            <a:xfrm rot="2683240" flipV="1">
              <a:off x="7177453" y="2009710"/>
              <a:ext cx="721576" cy="721575"/>
            </a:xfrm>
            <a:prstGeom prst="teardrop">
              <a:avLst/>
            </a:prstGeom>
            <a:solidFill>
              <a:srgbClr val="0AB6B6"/>
            </a:solidFill>
            <a:ln>
              <a:solidFill>
                <a:schemeClr val="bg1"/>
              </a:solidFill>
            </a:ln>
            <a:effectLst>
              <a:outerShdw blurRad="1270000" dist="4572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24" name="Graphic 23" descr="Lightbulb and pencil">
            <a:extLst>
              <a:ext uri="{FF2B5EF4-FFF2-40B4-BE49-F238E27FC236}">
                <a16:creationId xmlns:a16="http://schemas.microsoft.com/office/drawing/2014/main" id="{A40D97F6-C4C7-4FD7-AA27-6BC1EFE10A8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24945" y="219789"/>
            <a:ext cx="357190" cy="35719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FE0993B6-2D96-451D-892C-C8096B1DE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3549" y="473506"/>
            <a:ext cx="9867666" cy="1325563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8" name="Content Placeholder 13">
            <a:extLst>
              <a:ext uri="{FF2B5EF4-FFF2-40B4-BE49-F238E27FC236}">
                <a16:creationId xmlns:a16="http://schemas.microsoft.com/office/drawing/2014/main" id="{FF5B877A-36C3-40AB-B8DE-215AA9F375D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95399" y="2130475"/>
            <a:ext cx="10395815" cy="3609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9" name="Text Placeholder 31">
            <a:extLst>
              <a:ext uri="{FF2B5EF4-FFF2-40B4-BE49-F238E27FC236}">
                <a16:creationId xmlns:a16="http://schemas.microsoft.com/office/drawing/2014/main" id="{D7C98E9A-424E-4280-801C-922D6D36211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6544" y="1185094"/>
            <a:ext cx="1258677" cy="368955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lang="en-GB"/>
              <a:t>#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4C3C7C6-F669-8244-8E86-4BED161A078F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29">
            <a:extLst>
              <a:ext uri="{FF2B5EF4-FFF2-40B4-BE49-F238E27FC236}">
                <a16:creationId xmlns:a16="http://schemas.microsoft.com/office/drawing/2014/main" id="{B962AB42-1303-8D4D-8D7A-A6CE513D123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29053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77C10C8-1630-4F09-9BF3-4C724FCCB58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316678" cy="6248400"/>
          </a:xfrm>
          <a:custGeom>
            <a:avLst/>
            <a:gdLst>
              <a:gd name="connsiteX0" fmla="*/ 4154107 w 9316678"/>
              <a:gd name="connsiteY0" fmla="*/ 0 h 6858000"/>
              <a:gd name="connsiteX1" fmla="*/ 9316678 w 9316678"/>
              <a:gd name="connsiteY1" fmla="*/ 0 h 6858000"/>
              <a:gd name="connsiteX2" fmla="*/ 2435224 w 9316678"/>
              <a:gd name="connsiteY2" fmla="*/ 6858000 h 6858000"/>
              <a:gd name="connsiteX3" fmla="*/ 0 w 9316678"/>
              <a:gd name="connsiteY3" fmla="*/ 6858000 h 6858000"/>
              <a:gd name="connsiteX4" fmla="*/ 0 w 9316678"/>
              <a:gd name="connsiteY4" fmla="*/ 413994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16678" h="6858000">
                <a:moveTo>
                  <a:pt x="4154107" y="0"/>
                </a:moveTo>
                <a:lnTo>
                  <a:pt x="9316678" y="0"/>
                </a:lnTo>
                <a:lnTo>
                  <a:pt x="2435224" y="6858000"/>
                </a:lnTo>
                <a:lnTo>
                  <a:pt x="0" y="6858000"/>
                </a:lnTo>
                <a:lnTo>
                  <a:pt x="0" y="4139949"/>
                </a:lnTo>
                <a:close/>
              </a:path>
            </a:pathLst>
          </a:custGeom>
          <a:blipFill dpi="0" rotWithShape="1">
            <a:blip r:embed="rId2" cstate="email">
              <a:alphaModFix amt="7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 sz="14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Image Placeholder</a:t>
            </a:r>
          </a:p>
        </p:txBody>
      </p:sp>
      <p:sp>
        <p:nvSpPr>
          <p:cNvPr id="3" name="Diamond 2">
            <a:extLst>
              <a:ext uri="{FF2B5EF4-FFF2-40B4-BE49-F238E27FC236}">
                <a16:creationId xmlns:a16="http://schemas.microsoft.com/office/drawing/2014/main" id="{78D9B6F0-8BA7-4A15-BE30-E0884C09ADBC}"/>
              </a:ext>
            </a:extLst>
          </p:cNvPr>
          <p:cNvSpPr/>
          <p:nvPr userDrawn="1"/>
        </p:nvSpPr>
        <p:spPr>
          <a:xfrm>
            <a:off x="794217" y="484034"/>
            <a:ext cx="1517166" cy="1517164"/>
          </a:xfrm>
          <a:prstGeom prst="diamond">
            <a:avLst/>
          </a:prstGeom>
          <a:solidFill>
            <a:schemeClr val="bg1"/>
          </a:solidFill>
          <a:ln>
            <a:noFill/>
          </a:ln>
          <a:effectLst>
            <a:outerShdw blurRad="1066800" dist="457200" dir="5400000" sx="83000" sy="83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Freeform 166">
            <a:extLst>
              <a:ext uri="{FF2B5EF4-FFF2-40B4-BE49-F238E27FC236}">
                <a16:creationId xmlns:a16="http://schemas.microsoft.com/office/drawing/2014/main" id="{F679819B-C36C-467D-BFE3-0E56A71D40A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358156" y="1047973"/>
            <a:ext cx="389288" cy="389287"/>
          </a:xfrm>
          <a:custGeom>
            <a:avLst/>
            <a:gdLst>
              <a:gd name="T0" fmla="*/ 16226 w 634"/>
              <a:gd name="T1" fmla="*/ 37139 h 634"/>
              <a:gd name="T2" fmla="*/ 16226 w 634"/>
              <a:gd name="T3" fmla="*/ 37139 h 634"/>
              <a:gd name="T4" fmla="*/ 37140 w 634"/>
              <a:gd name="T5" fmla="*/ 15865 h 634"/>
              <a:gd name="T6" fmla="*/ 53367 w 634"/>
              <a:gd name="T7" fmla="*/ 15865 h 634"/>
              <a:gd name="T8" fmla="*/ 53367 w 634"/>
              <a:gd name="T9" fmla="*/ 0 h 634"/>
              <a:gd name="T10" fmla="*/ 37140 w 634"/>
              <a:gd name="T11" fmla="*/ 0 h 634"/>
              <a:gd name="T12" fmla="*/ 0 w 634"/>
              <a:gd name="T13" fmla="*/ 37139 h 634"/>
              <a:gd name="T14" fmla="*/ 0 w 634"/>
              <a:gd name="T15" fmla="*/ 53004 h 634"/>
              <a:gd name="T16" fmla="*/ 16226 w 634"/>
              <a:gd name="T17" fmla="*/ 53004 h 634"/>
              <a:gd name="T18" fmla="*/ 16226 w 634"/>
              <a:gd name="T19" fmla="*/ 37139 h 634"/>
              <a:gd name="T20" fmla="*/ 164787 w 634"/>
              <a:gd name="T21" fmla="*/ 106008 h 634"/>
              <a:gd name="T22" fmla="*/ 164787 w 634"/>
              <a:gd name="T23" fmla="*/ 106008 h 634"/>
              <a:gd name="T24" fmla="*/ 122238 w 634"/>
              <a:gd name="T25" fmla="*/ 106008 h 634"/>
              <a:gd name="T26" fmla="*/ 122238 w 634"/>
              <a:gd name="T27" fmla="*/ 58412 h 634"/>
              <a:gd name="T28" fmla="*/ 116830 w 634"/>
              <a:gd name="T29" fmla="*/ 53004 h 634"/>
              <a:gd name="T30" fmla="*/ 106373 w 634"/>
              <a:gd name="T31" fmla="*/ 58412 h 634"/>
              <a:gd name="T32" fmla="*/ 106373 w 634"/>
              <a:gd name="T33" fmla="*/ 116825 h 634"/>
              <a:gd name="T34" fmla="*/ 116830 w 634"/>
              <a:gd name="T35" fmla="*/ 121873 h 634"/>
              <a:gd name="T36" fmla="*/ 164787 w 634"/>
              <a:gd name="T37" fmla="*/ 121873 h 634"/>
              <a:gd name="T38" fmla="*/ 169836 w 634"/>
              <a:gd name="T39" fmla="*/ 116825 h 634"/>
              <a:gd name="T40" fmla="*/ 164787 w 634"/>
              <a:gd name="T41" fmla="*/ 106008 h 634"/>
              <a:gd name="T42" fmla="*/ 212385 w 634"/>
              <a:gd name="T43" fmla="*/ 116825 h 634"/>
              <a:gd name="T44" fmla="*/ 212385 w 634"/>
              <a:gd name="T45" fmla="*/ 116825 h 634"/>
              <a:gd name="T46" fmla="*/ 116830 w 634"/>
              <a:gd name="T47" fmla="*/ 15865 h 634"/>
              <a:gd name="T48" fmla="*/ 16226 w 634"/>
              <a:gd name="T49" fmla="*/ 116825 h 634"/>
              <a:gd name="T50" fmla="*/ 69232 w 634"/>
              <a:gd name="T51" fmla="*/ 201559 h 634"/>
              <a:gd name="T52" fmla="*/ 42549 w 634"/>
              <a:gd name="T53" fmla="*/ 228241 h 634"/>
              <a:gd name="T54" fmla="*/ 63824 w 634"/>
              <a:gd name="T55" fmla="*/ 228241 h 634"/>
              <a:gd name="T56" fmla="*/ 85098 w 634"/>
              <a:gd name="T57" fmla="*/ 206968 h 634"/>
              <a:gd name="T58" fmla="*/ 116830 w 634"/>
              <a:gd name="T59" fmla="*/ 212376 h 634"/>
              <a:gd name="T60" fmla="*/ 143513 w 634"/>
              <a:gd name="T61" fmla="*/ 206968 h 634"/>
              <a:gd name="T62" fmla="*/ 164787 w 634"/>
              <a:gd name="T63" fmla="*/ 228241 h 634"/>
              <a:gd name="T64" fmla="*/ 186062 w 634"/>
              <a:gd name="T65" fmla="*/ 228241 h 634"/>
              <a:gd name="T66" fmla="*/ 164787 w 634"/>
              <a:gd name="T67" fmla="*/ 201559 h 634"/>
              <a:gd name="T68" fmla="*/ 212385 w 634"/>
              <a:gd name="T69" fmla="*/ 116825 h 634"/>
              <a:gd name="T70" fmla="*/ 116830 w 634"/>
              <a:gd name="T71" fmla="*/ 201559 h 634"/>
              <a:gd name="T72" fmla="*/ 116830 w 634"/>
              <a:gd name="T73" fmla="*/ 201559 h 634"/>
              <a:gd name="T74" fmla="*/ 32092 w 634"/>
              <a:gd name="T75" fmla="*/ 116825 h 634"/>
              <a:gd name="T76" fmla="*/ 116830 w 634"/>
              <a:gd name="T77" fmla="*/ 31730 h 634"/>
              <a:gd name="T78" fmla="*/ 201928 w 634"/>
              <a:gd name="T79" fmla="*/ 116825 h 634"/>
              <a:gd name="T80" fmla="*/ 116830 w 634"/>
              <a:gd name="T81" fmla="*/ 201559 h 634"/>
              <a:gd name="T82" fmla="*/ 191110 w 634"/>
              <a:gd name="T83" fmla="*/ 0 h 634"/>
              <a:gd name="T84" fmla="*/ 191110 w 634"/>
              <a:gd name="T85" fmla="*/ 0 h 634"/>
              <a:gd name="T86" fmla="*/ 180653 w 634"/>
              <a:gd name="T87" fmla="*/ 0 h 634"/>
              <a:gd name="T88" fmla="*/ 180653 w 634"/>
              <a:gd name="T89" fmla="*/ 15865 h 634"/>
              <a:gd name="T90" fmla="*/ 191110 w 634"/>
              <a:gd name="T91" fmla="*/ 15865 h 634"/>
              <a:gd name="T92" fmla="*/ 212385 w 634"/>
              <a:gd name="T93" fmla="*/ 37139 h 634"/>
              <a:gd name="T94" fmla="*/ 212385 w 634"/>
              <a:gd name="T95" fmla="*/ 53004 h 634"/>
              <a:gd name="T96" fmla="*/ 228250 w 634"/>
              <a:gd name="T97" fmla="*/ 53004 h 634"/>
              <a:gd name="T98" fmla="*/ 228250 w 634"/>
              <a:gd name="T99" fmla="*/ 37139 h 634"/>
              <a:gd name="T100" fmla="*/ 191110 w 634"/>
              <a:gd name="T101" fmla="*/ 0 h 634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634" h="634">
                <a:moveTo>
                  <a:pt x="45" y="103"/>
                </a:moveTo>
                <a:lnTo>
                  <a:pt x="45" y="103"/>
                </a:lnTo>
                <a:cubicBezTo>
                  <a:pt x="45" y="74"/>
                  <a:pt x="74" y="44"/>
                  <a:pt x="103" y="44"/>
                </a:cubicBezTo>
                <a:cubicBezTo>
                  <a:pt x="148" y="44"/>
                  <a:pt x="148" y="44"/>
                  <a:pt x="148" y="44"/>
                </a:cubicBezTo>
                <a:cubicBezTo>
                  <a:pt x="148" y="0"/>
                  <a:pt x="148" y="0"/>
                  <a:pt x="148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45" y="0"/>
                  <a:pt x="0" y="44"/>
                  <a:pt x="0" y="103"/>
                </a:cubicBezTo>
                <a:cubicBezTo>
                  <a:pt x="0" y="147"/>
                  <a:pt x="0" y="147"/>
                  <a:pt x="0" y="147"/>
                </a:cubicBezTo>
                <a:cubicBezTo>
                  <a:pt x="30" y="147"/>
                  <a:pt x="45" y="147"/>
                  <a:pt x="45" y="147"/>
                </a:cubicBezTo>
                <a:lnTo>
                  <a:pt x="45" y="103"/>
                </a:lnTo>
                <a:close/>
                <a:moveTo>
                  <a:pt x="457" y="294"/>
                </a:moveTo>
                <a:lnTo>
                  <a:pt x="457" y="294"/>
                </a:lnTo>
                <a:cubicBezTo>
                  <a:pt x="339" y="294"/>
                  <a:pt x="339" y="294"/>
                  <a:pt x="339" y="294"/>
                </a:cubicBezTo>
                <a:cubicBezTo>
                  <a:pt x="339" y="162"/>
                  <a:pt x="339" y="162"/>
                  <a:pt x="339" y="162"/>
                </a:cubicBezTo>
                <a:cubicBezTo>
                  <a:pt x="339" y="147"/>
                  <a:pt x="324" y="147"/>
                  <a:pt x="324" y="147"/>
                </a:cubicBezTo>
                <a:cubicBezTo>
                  <a:pt x="310" y="147"/>
                  <a:pt x="295" y="147"/>
                  <a:pt x="295" y="162"/>
                </a:cubicBezTo>
                <a:cubicBezTo>
                  <a:pt x="295" y="324"/>
                  <a:pt x="295" y="324"/>
                  <a:pt x="295" y="324"/>
                </a:cubicBezTo>
                <a:cubicBezTo>
                  <a:pt x="295" y="324"/>
                  <a:pt x="310" y="338"/>
                  <a:pt x="324" y="338"/>
                </a:cubicBezTo>
                <a:cubicBezTo>
                  <a:pt x="457" y="338"/>
                  <a:pt x="457" y="338"/>
                  <a:pt x="457" y="338"/>
                </a:cubicBezTo>
                <a:cubicBezTo>
                  <a:pt x="471" y="338"/>
                  <a:pt x="471" y="324"/>
                  <a:pt x="471" y="324"/>
                </a:cubicBezTo>
                <a:cubicBezTo>
                  <a:pt x="471" y="309"/>
                  <a:pt x="471" y="294"/>
                  <a:pt x="457" y="294"/>
                </a:cubicBezTo>
                <a:close/>
                <a:moveTo>
                  <a:pt x="589" y="324"/>
                </a:moveTo>
                <a:lnTo>
                  <a:pt x="589" y="324"/>
                </a:lnTo>
                <a:cubicBezTo>
                  <a:pt x="589" y="162"/>
                  <a:pt x="471" y="44"/>
                  <a:pt x="324" y="44"/>
                </a:cubicBezTo>
                <a:cubicBezTo>
                  <a:pt x="162" y="44"/>
                  <a:pt x="45" y="162"/>
                  <a:pt x="45" y="324"/>
                </a:cubicBezTo>
                <a:cubicBezTo>
                  <a:pt x="45" y="427"/>
                  <a:pt x="103" y="515"/>
                  <a:pt x="192" y="559"/>
                </a:cubicBezTo>
                <a:cubicBezTo>
                  <a:pt x="118" y="633"/>
                  <a:pt x="118" y="633"/>
                  <a:pt x="118" y="633"/>
                </a:cubicBezTo>
                <a:cubicBezTo>
                  <a:pt x="177" y="633"/>
                  <a:pt x="177" y="633"/>
                  <a:pt x="177" y="633"/>
                </a:cubicBezTo>
                <a:cubicBezTo>
                  <a:pt x="236" y="574"/>
                  <a:pt x="236" y="574"/>
                  <a:pt x="236" y="574"/>
                </a:cubicBezTo>
                <a:cubicBezTo>
                  <a:pt x="265" y="589"/>
                  <a:pt x="295" y="589"/>
                  <a:pt x="324" y="589"/>
                </a:cubicBezTo>
                <a:cubicBezTo>
                  <a:pt x="354" y="589"/>
                  <a:pt x="383" y="589"/>
                  <a:pt x="398" y="574"/>
                </a:cubicBezTo>
                <a:cubicBezTo>
                  <a:pt x="457" y="633"/>
                  <a:pt x="457" y="633"/>
                  <a:pt x="457" y="633"/>
                </a:cubicBezTo>
                <a:cubicBezTo>
                  <a:pt x="516" y="633"/>
                  <a:pt x="516" y="633"/>
                  <a:pt x="516" y="633"/>
                </a:cubicBezTo>
                <a:cubicBezTo>
                  <a:pt x="457" y="559"/>
                  <a:pt x="457" y="559"/>
                  <a:pt x="457" y="559"/>
                </a:cubicBezTo>
                <a:cubicBezTo>
                  <a:pt x="530" y="515"/>
                  <a:pt x="589" y="427"/>
                  <a:pt x="589" y="324"/>
                </a:cubicBezTo>
                <a:close/>
                <a:moveTo>
                  <a:pt x="324" y="559"/>
                </a:moveTo>
                <a:lnTo>
                  <a:pt x="324" y="559"/>
                </a:lnTo>
                <a:cubicBezTo>
                  <a:pt x="192" y="559"/>
                  <a:pt x="89" y="456"/>
                  <a:pt x="89" y="324"/>
                </a:cubicBezTo>
                <a:cubicBezTo>
                  <a:pt x="89" y="192"/>
                  <a:pt x="192" y="88"/>
                  <a:pt x="324" y="88"/>
                </a:cubicBezTo>
                <a:cubicBezTo>
                  <a:pt x="457" y="88"/>
                  <a:pt x="560" y="192"/>
                  <a:pt x="560" y="324"/>
                </a:cubicBezTo>
                <a:cubicBezTo>
                  <a:pt x="560" y="456"/>
                  <a:pt x="457" y="559"/>
                  <a:pt x="324" y="559"/>
                </a:cubicBezTo>
                <a:close/>
                <a:moveTo>
                  <a:pt x="530" y="0"/>
                </a:moveTo>
                <a:lnTo>
                  <a:pt x="530" y="0"/>
                </a:lnTo>
                <a:cubicBezTo>
                  <a:pt x="501" y="0"/>
                  <a:pt x="501" y="0"/>
                  <a:pt x="501" y="0"/>
                </a:cubicBezTo>
                <a:cubicBezTo>
                  <a:pt x="501" y="44"/>
                  <a:pt x="501" y="44"/>
                  <a:pt x="501" y="44"/>
                </a:cubicBezTo>
                <a:cubicBezTo>
                  <a:pt x="530" y="44"/>
                  <a:pt x="530" y="44"/>
                  <a:pt x="530" y="44"/>
                </a:cubicBezTo>
                <a:cubicBezTo>
                  <a:pt x="575" y="44"/>
                  <a:pt x="589" y="74"/>
                  <a:pt x="589" y="103"/>
                </a:cubicBezTo>
                <a:cubicBezTo>
                  <a:pt x="589" y="147"/>
                  <a:pt x="589" y="147"/>
                  <a:pt x="589" y="147"/>
                </a:cubicBezTo>
                <a:cubicBezTo>
                  <a:pt x="604" y="147"/>
                  <a:pt x="604" y="147"/>
                  <a:pt x="633" y="147"/>
                </a:cubicBezTo>
                <a:cubicBezTo>
                  <a:pt x="633" y="103"/>
                  <a:pt x="633" y="103"/>
                  <a:pt x="633" y="103"/>
                </a:cubicBezTo>
                <a:cubicBezTo>
                  <a:pt x="633" y="44"/>
                  <a:pt x="589" y="0"/>
                  <a:pt x="530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91431" tIns="45716" rIns="91431" bIns="45716" anchor="ctr"/>
          <a:lstStyle/>
          <a:p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5F80DB8-237D-4096-A8D7-742F6712DE9E}"/>
              </a:ext>
            </a:extLst>
          </p:cNvPr>
          <p:cNvCxnSpPr>
            <a:cxnSpLocks/>
          </p:cNvCxnSpPr>
          <p:nvPr userDrawn="1"/>
        </p:nvCxnSpPr>
        <p:spPr>
          <a:xfrm>
            <a:off x="6443637" y="4650756"/>
            <a:ext cx="4629150" cy="0"/>
          </a:xfrm>
          <a:prstGeom prst="line">
            <a:avLst/>
          </a:prstGeom>
          <a:ln w="9525" cap="flat" cmpd="sng" algn="ctr">
            <a:solidFill>
              <a:srgbClr val="E44C1C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44F339D-62AF-4CFC-A2CC-681B4FED223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43611" y="3478719"/>
            <a:ext cx="4629176" cy="626621"/>
          </a:xfrm>
        </p:spPr>
        <p:txBody>
          <a:bodyPr anchor="ctr">
            <a:noAutofit/>
          </a:bodyPr>
          <a:lstStyle>
            <a:lvl1pPr marL="0" algn="l" defTabSz="914400" rtl="0" eaLnBrk="1" latinLnBrk="0" hangingPunct="1">
              <a:lnSpc>
                <a:spcPct val="80000"/>
              </a:lnSpc>
              <a:defRPr lang="en-GB" sz="5400" kern="1200" spc="-151" dirty="0">
                <a:solidFill>
                  <a:srgbClr val="0070C0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Break type</a:t>
            </a:r>
            <a:endParaRPr lang="en-GB" dirty="0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8D6C472F-B253-4820-9E04-EE5C219D8B3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43637" y="4155060"/>
            <a:ext cx="4629150" cy="396256"/>
          </a:xfrm>
        </p:spPr>
        <p:txBody>
          <a:bodyPr anchor="ctr">
            <a:noAutofit/>
          </a:bodyPr>
          <a:lstStyle>
            <a:lvl1pPr marL="0" algn="l" defTabSz="914400" rtl="0" eaLnBrk="1" latinLnBrk="0" hangingPunct="1">
              <a:defRPr lang="en-GB" sz="24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Further info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560618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489B0F93-DE51-4048-84B4-C913A91C0055}"/>
              </a:ext>
            </a:extLst>
          </p:cNvPr>
          <p:cNvGrpSpPr/>
          <p:nvPr userDrawn="1"/>
        </p:nvGrpSpPr>
        <p:grpSpPr>
          <a:xfrm>
            <a:off x="9527616" y="666750"/>
            <a:ext cx="1940484" cy="1899048"/>
            <a:chOff x="2569485" y="4937447"/>
            <a:chExt cx="464344" cy="406400"/>
          </a:xfrm>
          <a:solidFill>
            <a:schemeClr val="tx1">
              <a:alpha val="7000"/>
            </a:schemeClr>
          </a:solidFill>
        </p:grpSpPr>
        <p:sp>
          <p:nvSpPr>
            <p:cNvPr id="9" name="AutoShape 103">
              <a:extLst>
                <a:ext uri="{FF2B5EF4-FFF2-40B4-BE49-F238E27FC236}">
                  <a16:creationId xmlns:a16="http://schemas.microsoft.com/office/drawing/2014/main" id="{BCFA6311-E515-4D91-8632-ED973155EA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2510" y="5009678"/>
              <a:ext cx="166688" cy="1095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60" y="0"/>
                  </a:moveTo>
                  <a:cubicBezTo>
                    <a:pt x="9461" y="0"/>
                    <a:pt x="0" y="9233"/>
                    <a:pt x="0" y="20160"/>
                  </a:cubicBezTo>
                  <a:cubicBezTo>
                    <a:pt x="0" y="20954"/>
                    <a:pt x="420" y="21600"/>
                    <a:pt x="939" y="21600"/>
                  </a:cubicBezTo>
                  <a:cubicBezTo>
                    <a:pt x="1457" y="21600"/>
                    <a:pt x="1878" y="20954"/>
                    <a:pt x="1878" y="20160"/>
                  </a:cubicBezTo>
                  <a:cubicBezTo>
                    <a:pt x="1878" y="10956"/>
                    <a:pt x="10655" y="2880"/>
                    <a:pt x="20660" y="2880"/>
                  </a:cubicBezTo>
                  <a:cubicBezTo>
                    <a:pt x="21179" y="2880"/>
                    <a:pt x="21600" y="2234"/>
                    <a:pt x="21600" y="1440"/>
                  </a:cubicBezTo>
                  <a:cubicBezTo>
                    <a:pt x="21600" y="645"/>
                    <a:pt x="21179" y="0"/>
                    <a:pt x="20660" y="0"/>
                  </a:cubicBezTo>
                </a:path>
              </a:pathLst>
            </a:custGeom>
            <a:grpFill/>
            <a:ln>
              <a:solidFill>
                <a:schemeClr val="bg2"/>
              </a:solidFill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algn="ctr" defTabSz="22859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0" name="AutoShape 104">
              <a:extLst>
                <a:ext uri="{FF2B5EF4-FFF2-40B4-BE49-F238E27FC236}">
                  <a16:creationId xmlns:a16="http://schemas.microsoft.com/office/drawing/2014/main" id="{D85A050E-823B-451A-8B49-2924F5CBD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9485" y="4937447"/>
              <a:ext cx="464344" cy="406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6971"/>
                  </a:moveTo>
                  <a:cubicBezTo>
                    <a:pt x="10181" y="16971"/>
                    <a:pt x="9546" y="16918"/>
                    <a:pt x="8912" y="16811"/>
                  </a:cubicBezTo>
                  <a:cubicBezTo>
                    <a:pt x="8847" y="16800"/>
                    <a:pt x="8781" y="16794"/>
                    <a:pt x="8716" y="16794"/>
                  </a:cubicBezTo>
                  <a:cubicBezTo>
                    <a:pt x="8315" y="16794"/>
                    <a:pt x="7931" y="16999"/>
                    <a:pt x="7673" y="17359"/>
                  </a:cubicBezTo>
                  <a:cubicBezTo>
                    <a:pt x="7384" y="17761"/>
                    <a:pt x="6563" y="18657"/>
                    <a:pt x="5591" y="19318"/>
                  </a:cubicBezTo>
                  <a:cubicBezTo>
                    <a:pt x="5854" y="18628"/>
                    <a:pt x="6060" y="17853"/>
                    <a:pt x="6074" y="17056"/>
                  </a:cubicBezTo>
                  <a:cubicBezTo>
                    <a:pt x="6078" y="17006"/>
                    <a:pt x="6080" y="16956"/>
                    <a:pt x="6080" y="16914"/>
                  </a:cubicBezTo>
                  <a:cubicBezTo>
                    <a:pt x="6080" y="16334"/>
                    <a:pt x="5796" y="15803"/>
                    <a:pt x="5344" y="15540"/>
                  </a:cubicBezTo>
                  <a:cubicBezTo>
                    <a:pt x="2843" y="14080"/>
                    <a:pt x="1349" y="11731"/>
                    <a:pt x="1349" y="9257"/>
                  </a:cubicBezTo>
                  <a:cubicBezTo>
                    <a:pt x="1349" y="5003"/>
                    <a:pt x="5588" y="1542"/>
                    <a:pt x="10800" y="1542"/>
                  </a:cubicBezTo>
                  <a:cubicBezTo>
                    <a:pt x="16011" y="1542"/>
                    <a:pt x="20249" y="5003"/>
                    <a:pt x="20249" y="9257"/>
                  </a:cubicBezTo>
                  <a:cubicBezTo>
                    <a:pt x="20249" y="13510"/>
                    <a:pt x="16011" y="16971"/>
                    <a:pt x="10800" y="16971"/>
                  </a:cubicBezTo>
                  <a:moveTo>
                    <a:pt x="10800" y="0"/>
                  </a:moveTo>
                  <a:cubicBezTo>
                    <a:pt x="4835" y="0"/>
                    <a:pt x="0" y="4144"/>
                    <a:pt x="0" y="9257"/>
                  </a:cubicBezTo>
                  <a:cubicBezTo>
                    <a:pt x="0" y="12440"/>
                    <a:pt x="1875" y="15248"/>
                    <a:pt x="4730" y="16914"/>
                  </a:cubicBezTo>
                  <a:cubicBezTo>
                    <a:pt x="4730" y="16935"/>
                    <a:pt x="4724" y="16949"/>
                    <a:pt x="4724" y="16971"/>
                  </a:cubicBezTo>
                  <a:cubicBezTo>
                    <a:pt x="4724" y="18354"/>
                    <a:pt x="3821" y="19843"/>
                    <a:pt x="3423" y="20625"/>
                  </a:cubicBezTo>
                  <a:lnTo>
                    <a:pt x="3425" y="20625"/>
                  </a:lnTo>
                  <a:cubicBezTo>
                    <a:pt x="3393" y="20709"/>
                    <a:pt x="3374" y="20802"/>
                    <a:pt x="3374" y="20900"/>
                  </a:cubicBezTo>
                  <a:cubicBezTo>
                    <a:pt x="3374" y="21287"/>
                    <a:pt x="3648" y="21600"/>
                    <a:pt x="3986" y="21600"/>
                  </a:cubicBezTo>
                  <a:cubicBezTo>
                    <a:pt x="4049" y="21600"/>
                    <a:pt x="4161" y="21580"/>
                    <a:pt x="4158" y="21590"/>
                  </a:cubicBezTo>
                  <a:cubicBezTo>
                    <a:pt x="6268" y="21195"/>
                    <a:pt x="8255" y="18979"/>
                    <a:pt x="8716" y="18338"/>
                  </a:cubicBezTo>
                  <a:cubicBezTo>
                    <a:pt x="9391" y="18451"/>
                    <a:pt x="10086" y="18514"/>
                    <a:pt x="10800" y="18514"/>
                  </a:cubicBezTo>
                  <a:cubicBezTo>
                    <a:pt x="16764" y="18514"/>
                    <a:pt x="21600" y="14369"/>
                    <a:pt x="21600" y="9257"/>
                  </a:cubicBezTo>
                  <a:cubicBezTo>
                    <a:pt x="21600" y="4144"/>
                    <a:pt x="16764" y="0"/>
                    <a:pt x="10800" y="0"/>
                  </a:cubicBezTo>
                </a:path>
              </a:pathLst>
            </a:custGeom>
            <a:grpFill/>
            <a:ln>
              <a:solidFill>
                <a:schemeClr val="bg2"/>
              </a:solidFill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algn="ctr" defTabSz="22859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02CA826C-470A-4003-9E44-7148D1A38276}"/>
              </a:ext>
            </a:extLst>
          </p:cNvPr>
          <p:cNvSpPr/>
          <p:nvPr userDrawn="1"/>
        </p:nvSpPr>
        <p:spPr>
          <a:xfrm>
            <a:off x="342900" y="340945"/>
            <a:ext cx="11534775" cy="5779885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E459D8-1C47-40EA-A6BE-3A619F2371EB}"/>
              </a:ext>
            </a:extLst>
          </p:cNvPr>
          <p:cNvSpPr txBox="1"/>
          <p:nvPr userDrawn="1"/>
        </p:nvSpPr>
        <p:spPr>
          <a:xfrm>
            <a:off x="800100" y="1551563"/>
            <a:ext cx="10744200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CIPP values your opinion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en-GB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Please complete the online feedback</a:t>
            </a:r>
            <a:br>
              <a:rPr lang="en-GB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using the link that we shall email to you after the course</a:t>
            </a:r>
            <a:endParaRPr lang="id-ID" sz="4400" b="1" i="1" kern="12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Calibri"/>
            </a:endParaRPr>
          </a:p>
          <a:p>
            <a:endParaRPr lang="en-GB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CF68499-E43D-5946-8F24-4D2BF8DA5D7D}"/>
              </a:ext>
            </a:extLst>
          </p:cNvPr>
          <p:cNvGrpSpPr/>
          <p:nvPr userDrawn="1"/>
        </p:nvGrpSpPr>
        <p:grpSpPr>
          <a:xfrm>
            <a:off x="85982" y="6347016"/>
            <a:ext cx="1047231" cy="461523"/>
            <a:chOff x="743531" y="6426042"/>
            <a:chExt cx="1047231" cy="461523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20273AF4-962D-8240-B8B3-B6F1F20BC8D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8319" y="6429992"/>
              <a:ext cx="207860" cy="207048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70CDC206-BF7B-6D4D-B011-3AD30575491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1894" y="6430289"/>
              <a:ext cx="214300" cy="214300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DCE199D2-2ABB-F94E-8FCA-D2FF8DD1EA4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71909" y="6430289"/>
              <a:ext cx="214300" cy="214300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29DEBD59-2528-574F-9F00-42F690C4EF2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01924" y="6426042"/>
              <a:ext cx="223946" cy="223946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71405F3-8F14-3C40-A0CE-D3D03DD9C0EB}"/>
                </a:ext>
              </a:extLst>
            </p:cNvPr>
            <p:cNvSpPr txBox="1"/>
            <p:nvPr userDrawn="1"/>
          </p:nvSpPr>
          <p:spPr>
            <a:xfrm>
              <a:off x="743531" y="6610566"/>
              <a:ext cx="10472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>
                  <a:solidFill>
                    <a:srgbClr val="FFC000"/>
                  </a:solidFill>
                </a:rPr>
                <a:t>cipp.org.uk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76BC1642-C18A-8B42-B11C-4019E251A1C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28759" y="6668401"/>
              <a:ext cx="854869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B5A4577-84D1-F048-8E92-BCF378E6BFD4}"/>
              </a:ext>
            </a:extLst>
          </p:cNvPr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29">
            <a:extLst>
              <a:ext uri="{FF2B5EF4-FFF2-40B4-BE49-F238E27FC236}">
                <a16:creationId xmlns:a16="http://schemas.microsoft.com/office/drawing/2014/main" id="{3419B21D-A781-864D-A3E0-982C51AF2AF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31712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als (CP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2811787" y="-2"/>
            <a:ext cx="9380215" cy="6858001"/>
          </a:xfrm>
          <a:custGeom>
            <a:avLst/>
            <a:gdLst>
              <a:gd name="connsiteX0" fmla="*/ 3585627 w 9380215"/>
              <a:gd name="connsiteY0" fmla="*/ 3240245 h 6858000"/>
              <a:gd name="connsiteX1" fmla="*/ 7217586 w 9380215"/>
              <a:gd name="connsiteY1" fmla="*/ 3240245 h 6858000"/>
              <a:gd name="connsiteX2" fmla="*/ 3631957 w 9380215"/>
              <a:gd name="connsiteY2" fmla="*/ 6858000 h 6858000"/>
              <a:gd name="connsiteX3" fmla="*/ 0 w 9380215"/>
              <a:gd name="connsiteY3" fmla="*/ 6858000 h 6858000"/>
              <a:gd name="connsiteX4" fmla="*/ 8157626 w 9380215"/>
              <a:gd name="connsiteY4" fmla="*/ 2558073 h 6858000"/>
              <a:gd name="connsiteX5" fmla="*/ 9380214 w 9380215"/>
              <a:gd name="connsiteY5" fmla="*/ 2558073 h 6858000"/>
              <a:gd name="connsiteX6" fmla="*/ 9380215 w 9380215"/>
              <a:gd name="connsiteY6" fmla="*/ 4989031 h 6858000"/>
              <a:gd name="connsiteX7" fmla="*/ 8203956 w 9380215"/>
              <a:gd name="connsiteY7" fmla="*/ 6175828 h 6858000"/>
              <a:gd name="connsiteX8" fmla="*/ 4571997 w 9380215"/>
              <a:gd name="connsiteY8" fmla="*/ 6175828 h 6858000"/>
              <a:gd name="connsiteX9" fmla="*/ 6816031 w 9380215"/>
              <a:gd name="connsiteY9" fmla="*/ 0 h 6858000"/>
              <a:gd name="connsiteX10" fmla="*/ 9380214 w 9380215"/>
              <a:gd name="connsiteY10" fmla="*/ 0 h 6858000"/>
              <a:gd name="connsiteX11" fmla="*/ 9380214 w 9380215"/>
              <a:gd name="connsiteY11" fmla="*/ 1077343 h 6858000"/>
              <a:gd name="connsiteX12" fmla="*/ 7383900 w 9380215"/>
              <a:gd name="connsiteY12" fmla="*/ 3091543 h 6858000"/>
              <a:gd name="connsiteX13" fmla="*/ 3751941 w 9380215"/>
              <a:gd name="connsiteY13" fmla="*/ 309154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380215" h="6858000">
                <a:moveTo>
                  <a:pt x="3585627" y="3240245"/>
                </a:moveTo>
                <a:lnTo>
                  <a:pt x="7217586" y="3240245"/>
                </a:lnTo>
                <a:lnTo>
                  <a:pt x="3631957" y="6858000"/>
                </a:lnTo>
                <a:lnTo>
                  <a:pt x="0" y="6858000"/>
                </a:lnTo>
                <a:close/>
                <a:moveTo>
                  <a:pt x="8157626" y="2558073"/>
                </a:moveTo>
                <a:lnTo>
                  <a:pt x="9380214" y="2558073"/>
                </a:lnTo>
                <a:lnTo>
                  <a:pt x="9380215" y="4989031"/>
                </a:lnTo>
                <a:lnTo>
                  <a:pt x="8203956" y="6175828"/>
                </a:lnTo>
                <a:lnTo>
                  <a:pt x="4571997" y="6175828"/>
                </a:lnTo>
                <a:close/>
                <a:moveTo>
                  <a:pt x="6816031" y="0"/>
                </a:moveTo>
                <a:lnTo>
                  <a:pt x="9380214" y="0"/>
                </a:lnTo>
                <a:lnTo>
                  <a:pt x="9380214" y="1077343"/>
                </a:lnTo>
                <a:lnTo>
                  <a:pt x="7383900" y="3091543"/>
                </a:lnTo>
                <a:lnTo>
                  <a:pt x="3751941" y="3091543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5358B2-3F26-4C75-87BD-C8D0D85E9681}"/>
              </a:ext>
            </a:extLst>
          </p:cNvPr>
          <p:cNvSpPr txBox="1"/>
          <p:nvPr userDrawn="1"/>
        </p:nvSpPr>
        <p:spPr>
          <a:xfrm>
            <a:off x="202118" y="438447"/>
            <a:ext cx="740518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0">
                <a:solidFill>
                  <a:schemeClr val="tx1"/>
                </a:solidFill>
              </a:rPr>
              <a:t>Continuing</a:t>
            </a:r>
            <a:r>
              <a:rPr lang="en-GB" b="1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GB" b="1">
                <a:solidFill>
                  <a:srgbClr val="0070C0"/>
                </a:solidFill>
              </a:rPr>
              <a:t>your payroll/pensions education</a:t>
            </a:r>
            <a:r>
              <a:rPr lang="en-GB">
                <a:solidFill>
                  <a:srgbClr val="0070C0"/>
                </a:solidFill>
              </a:rPr>
              <a:t> </a:t>
            </a: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is essential to keep</a:t>
            </a:r>
          </a:p>
          <a:p>
            <a:pPr marL="266700" indent="-266700">
              <a:buFont typeface="Arial" panose="020B0604020202020204" pitchFamily="34" charset="0"/>
              <a:buNone/>
            </a:pP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     your knowledge up to date about the latest legislative and      technological developments.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Enrol</a:t>
            </a:r>
            <a:r>
              <a:rPr lang="en-GB" b="1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on the </a:t>
            </a:r>
            <a:r>
              <a:rPr lang="en-GB" b="1">
                <a:solidFill>
                  <a:srgbClr val="0070C0"/>
                </a:solidFill>
              </a:rPr>
              <a:t>next year of the Foundation Degree </a:t>
            </a: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to enhance your skills and knowledge.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Make sure you </a:t>
            </a:r>
            <a:r>
              <a:rPr lang="en-GB" b="1">
                <a:solidFill>
                  <a:srgbClr val="0070C0"/>
                </a:solidFill>
              </a:rPr>
              <a:t>log any learning and development / CPD activity</a:t>
            </a: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 you undertake in your CPD log.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When you qualify as a Full member, you will need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     to</a:t>
            </a:r>
            <a:r>
              <a:rPr lang="en-GB" b="0">
                <a:solidFill>
                  <a:srgbClr val="0070C0"/>
                </a:solidFill>
              </a:rPr>
              <a:t> </a:t>
            </a:r>
            <a:r>
              <a:rPr lang="en-GB" b="1">
                <a:solidFill>
                  <a:srgbClr val="0070C0"/>
                </a:solidFill>
              </a:rPr>
              <a:t>maintain CPD</a:t>
            </a:r>
            <a:r>
              <a:rPr lang="en-GB" b="1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to continue using the designatory letters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     and to upgrade to Fellow membership. Establishing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b="0">
                <a:solidFill>
                  <a:schemeClr val="tx1">
                    <a:lumMod val="95000"/>
                    <a:lumOff val="5000"/>
                  </a:schemeClr>
                </a:solidFill>
              </a:rPr>
              <a:t>     the CPD habit now will also benefit your studies.</a:t>
            </a:r>
          </a:p>
          <a:p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D36B47-70CC-4C3E-B398-32AD75726D55}"/>
              </a:ext>
            </a:extLst>
          </p:cNvPr>
          <p:cNvSpPr txBox="1"/>
          <p:nvPr userDrawn="1"/>
        </p:nvSpPr>
        <p:spPr>
          <a:xfrm>
            <a:off x="171210" y="3890845"/>
            <a:ext cx="42047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solidFill>
                  <a:srgbClr val="0070C0"/>
                </a:solidFill>
              </a:rPr>
              <a:t>Continuing Professional Development</a:t>
            </a:r>
          </a:p>
        </p:txBody>
      </p:sp>
      <p:pic>
        <p:nvPicPr>
          <p:cNvPr id="17" name="Picture 16" descr="Logo&#10;&#10;Description automatically generated">
            <a:extLst>
              <a:ext uri="{FF2B5EF4-FFF2-40B4-BE49-F238E27FC236}">
                <a16:creationId xmlns:a16="http://schemas.microsoft.com/office/drawing/2014/main" id="{F378D0E8-1153-BA4E-8EBC-D7949E543D1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492" y="5941006"/>
            <a:ext cx="855095" cy="719990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AEDBD502-B259-5B4A-9324-4CAFF248FEB7}"/>
              </a:ext>
            </a:extLst>
          </p:cNvPr>
          <p:cNvGrpSpPr/>
          <p:nvPr userDrawn="1"/>
        </p:nvGrpSpPr>
        <p:grpSpPr>
          <a:xfrm>
            <a:off x="85982" y="6347016"/>
            <a:ext cx="1047231" cy="461523"/>
            <a:chOff x="743531" y="6426042"/>
            <a:chExt cx="1047231" cy="461523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E0E33F9A-AC9C-1941-9D96-C49F3B1A5F0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8319" y="6429992"/>
              <a:ext cx="207860" cy="207048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85B883F1-770A-0E4D-90A6-96149B10A5C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1894" y="6430289"/>
              <a:ext cx="214300" cy="214300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FFF09C68-0A03-9843-A60F-ECAF827EFB5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71909" y="6430289"/>
              <a:ext cx="214300" cy="214300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FA6427A6-0D92-A645-A5BD-B19E82636FC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01924" y="6426042"/>
              <a:ext cx="223946" cy="223946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82764E1-2B90-794A-8B11-2D6342F508E8}"/>
                </a:ext>
              </a:extLst>
            </p:cNvPr>
            <p:cNvSpPr txBox="1"/>
            <p:nvPr userDrawn="1"/>
          </p:nvSpPr>
          <p:spPr>
            <a:xfrm>
              <a:off x="743531" y="6610566"/>
              <a:ext cx="10472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>
                  <a:solidFill>
                    <a:srgbClr val="FFC000"/>
                  </a:solidFill>
                </a:rPr>
                <a:t>cipp.org.uk</a:t>
              </a: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E5478892-A495-224A-BEBF-3ECE8BEDA74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28759" y="6668401"/>
              <a:ext cx="854869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7769591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lp and advic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58BEEAB-A87E-4D85-A0ED-375A81F7715A}"/>
              </a:ext>
            </a:extLst>
          </p:cNvPr>
          <p:cNvSpPr/>
          <p:nvPr userDrawn="1"/>
        </p:nvSpPr>
        <p:spPr>
          <a:xfrm>
            <a:off x="5449477" y="0"/>
            <a:ext cx="160502" cy="6858000"/>
          </a:xfrm>
          <a:prstGeom prst="rect">
            <a:avLst/>
          </a:prstGeom>
          <a:solidFill>
            <a:srgbClr val="0AB6B6"/>
          </a:solidFill>
          <a:ln>
            <a:solidFill>
              <a:srgbClr val="0AB6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209550D-CC6D-46E0-8B6E-527092B9AD84}"/>
              </a:ext>
            </a:extLst>
          </p:cNvPr>
          <p:cNvSpPr/>
          <p:nvPr userDrawn="1"/>
        </p:nvSpPr>
        <p:spPr>
          <a:xfrm>
            <a:off x="5533285" y="0"/>
            <a:ext cx="6658715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Pentagon 10">
            <a:extLst>
              <a:ext uri="{FF2B5EF4-FFF2-40B4-BE49-F238E27FC236}">
                <a16:creationId xmlns:a16="http://schemas.microsoft.com/office/drawing/2014/main" id="{4A5762F0-9B6C-41A5-8F9A-073454F6BEFF}"/>
              </a:ext>
            </a:extLst>
          </p:cNvPr>
          <p:cNvSpPr/>
          <p:nvPr userDrawn="1"/>
        </p:nvSpPr>
        <p:spPr>
          <a:xfrm>
            <a:off x="5394680" y="382117"/>
            <a:ext cx="1726329" cy="1219836"/>
          </a:xfrm>
          <a:prstGeom prst="homePlat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270000" dist="50800" dir="5400000" sx="82000" sy="82000" algn="ctr" rotWithShape="0">
              <a:srgbClr val="000000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row: Pentagon 11">
            <a:extLst>
              <a:ext uri="{FF2B5EF4-FFF2-40B4-BE49-F238E27FC236}">
                <a16:creationId xmlns:a16="http://schemas.microsoft.com/office/drawing/2014/main" id="{A5E97F07-36DB-4C94-9F07-1A7E3792284C}"/>
              </a:ext>
            </a:extLst>
          </p:cNvPr>
          <p:cNvSpPr/>
          <p:nvPr userDrawn="1"/>
        </p:nvSpPr>
        <p:spPr>
          <a:xfrm>
            <a:off x="5397790" y="2017526"/>
            <a:ext cx="1726330" cy="1219836"/>
          </a:xfrm>
          <a:prstGeom prst="homePlate">
            <a:avLst/>
          </a:prstGeom>
          <a:solidFill>
            <a:srgbClr val="FFC248"/>
          </a:solidFill>
          <a:ln>
            <a:noFill/>
          </a:ln>
          <a:effectLst>
            <a:outerShdw blurRad="1270000" dist="50800" dir="5400000" sx="82000" sy="82000" algn="ctr" rotWithShape="0">
              <a:srgbClr val="000000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row: Pentagon 12">
            <a:extLst>
              <a:ext uri="{FF2B5EF4-FFF2-40B4-BE49-F238E27FC236}">
                <a16:creationId xmlns:a16="http://schemas.microsoft.com/office/drawing/2014/main" id="{525D1908-B1BE-427B-A6A6-3C3FBCAFDC8B}"/>
              </a:ext>
            </a:extLst>
          </p:cNvPr>
          <p:cNvSpPr/>
          <p:nvPr userDrawn="1"/>
        </p:nvSpPr>
        <p:spPr>
          <a:xfrm>
            <a:off x="5394680" y="3652935"/>
            <a:ext cx="1726330" cy="1219836"/>
          </a:xfrm>
          <a:prstGeom prst="homePlat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270000" dist="50800" dir="5400000" sx="82000" sy="82000" algn="ctr" rotWithShape="0">
              <a:srgbClr val="000000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row: Pentagon 18">
            <a:extLst>
              <a:ext uri="{FF2B5EF4-FFF2-40B4-BE49-F238E27FC236}">
                <a16:creationId xmlns:a16="http://schemas.microsoft.com/office/drawing/2014/main" id="{E94FC084-C37C-418B-8801-F445FE30C41E}"/>
              </a:ext>
            </a:extLst>
          </p:cNvPr>
          <p:cNvSpPr/>
          <p:nvPr userDrawn="1"/>
        </p:nvSpPr>
        <p:spPr>
          <a:xfrm>
            <a:off x="5397789" y="5288344"/>
            <a:ext cx="1723219" cy="1219836"/>
          </a:xfrm>
          <a:prstGeom prst="homePlate">
            <a:avLst/>
          </a:prstGeom>
          <a:solidFill>
            <a:srgbClr val="FFC248"/>
          </a:solidFill>
          <a:ln>
            <a:noFill/>
          </a:ln>
          <a:effectLst>
            <a:outerShdw blurRad="1270000" dist="50800" dir="5400000" sx="82000" sy="82000" algn="ctr" rotWithShape="0">
              <a:srgbClr val="000000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8037B7F-3A49-4BA1-9F6C-DF4900A3BE58}"/>
              </a:ext>
            </a:extLst>
          </p:cNvPr>
          <p:cNvSpPr/>
          <p:nvPr userDrawn="1"/>
        </p:nvSpPr>
        <p:spPr>
          <a:xfrm>
            <a:off x="-3110" y="0"/>
            <a:ext cx="4541904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utoShape 4">
            <a:extLst>
              <a:ext uri="{FF2B5EF4-FFF2-40B4-BE49-F238E27FC236}">
                <a16:creationId xmlns:a16="http://schemas.microsoft.com/office/drawing/2014/main" id="{523D6C95-7479-470F-ABBD-E5AE6A6B8BAA}"/>
              </a:ext>
            </a:extLst>
          </p:cNvPr>
          <p:cNvSpPr>
            <a:spLocks/>
          </p:cNvSpPr>
          <p:nvPr userDrawn="1"/>
        </p:nvSpPr>
        <p:spPr bwMode="auto">
          <a:xfrm>
            <a:off x="5871368" y="766610"/>
            <a:ext cx="449263" cy="4508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3" name="AutoShape 4">
            <a:extLst>
              <a:ext uri="{FF2B5EF4-FFF2-40B4-BE49-F238E27FC236}">
                <a16:creationId xmlns:a16="http://schemas.microsoft.com/office/drawing/2014/main" id="{495D0AF7-8E7F-4C55-9CED-C893EA6D48AD}"/>
              </a:ext>
            </a:extLst>
          </p:cNvPr>
          <p:cNvSpPr>
            <a:spLocks/>
          </p:cNvSpPr>
          <p:nvPr userDrawn="1"/>
        </p:nvSpPr>
        <p:spPr bwMode="auto">
          <a:xfrm>
            <a:off x="5871367" y="4037428"/>
            <a:ext cx="449263" cy="4508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4" name="AutoShape 4">
            <a:extLst>
              <a:ext uri="{FF2B5EF4-FFF2-40B4-BE49-F238E27FC236}">
                <a16:creationId xmlns:a16="http://schemas.microsoft.com/office/drawing/2014/main" id="{2C3C8E2C-609F-4DE8-A3E3-ED441E9CB9E2}"/>
              </a:ext>
            </a:extLst>
          </p:cNvPr>
          <p:cNvSpPr>
            <a:spLocks/>
          </p:cNvSpPr>
          <p:nvPr userDrawn="1"/>
        </p:nvSpPr>
        <p:spPr bwMode="auto">
          <a:xfrm>
            <a:off x="5871366" y="2402019"/>
            <a:ext cx="449263" cy="4508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5" name="AutoShape 4">
            <a:extLst>
              <a:ext uri="{FF2B5EF4-FFF2-40B4-BE49-F238E27FC236}">
                <a16:creationId xmlns:a16="http://schemas.microsoft.com/office/drawing/2014/main" id="{3C240ECB-B591-441B-B83B-32E3837B6342}"/>
              </a:ext>
            </a:extLst>
          </p:cNvPr>
          <p:cNvSpPr>
            <a:spLocks/>
          </p:cNvSpPr>
          <p:nvPr userDrawn="1"/>
        </p:nvSpPr>
        <p:spPr bwMode="auto">
          <a:xfrm>
            <a:off x="5871365" y="5672837"/>
            <a:ext cx="449263" cy="4508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4C0A808D-D3EF-426A-813A-2A5E55D8CF8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83467" y="515817"/>
            <a:ext cx="4667248" cy="384022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  <a:lvl2pPr marL="457189" indent="0">
              <a:buNone/>
              <a:defRPr/>
            </a:lvl2pPr>
          </a:lstStyle>
          <a:p>
            <a:pPr lvl="0"/>
            <a:r>
              <a:rPr lang="en-US"/>
              <a:t>HM Courts &amp; Tribunals Service</a:t>
            </a:r>
          </a:p>
          <a:p>
            <a:pPr lvl="0"/>
            <a:endParaRPr lang="en-US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AAF2601C-E61C-46E5-9C7C-3DD32127E58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77102" y="2047689"/>
            <a:ext cx="4667248" cy="354330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  <a:lvl2pPr marL="457189" indent="0">
              <a:buNone/>
              <a:defRPr/>
            </a:lvl2pPr>
          </a:lstStyle>
          <a:p>
            <a:pPr lvl="0"/>
            <a:r>
              <a:rPr lang="en-GB"/>
              <a:t>HM Revenue &amp; Customs</a:t>
            </a:r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1C2C0BC8-A1A7-47AA-9854-C0E0982706F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77101" y="3653571"/>
            <a:ext cx="4667247" cy="383857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n-GB"/>
              <a:t>Student Finance England</a:t>
            </a:r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44F172AC-1DD8-4065-84B5-3211751FF8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77101" y="5288980"/>
            <a:ext cx="4667247" cy="383857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en-GB"/>
              <a:t>Student Loans Company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1D7A8D0C-1D4C-47E4-973E-99C6FD512E32}"/>
              </a:ext>
            </a:extLst>
          </p:cNvPr>
          <p:cNvSpPr/>
          <p:nvPr userDrawn="1"/>
        </p:nvSpPr>
        <p:spPr>
          <a:xfrm>
            <a:off x="7277100" y="839523"/>
            <a:ext cx="4667247" cy="691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GB" sz="170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www.gov.uk/government/organisations/hm-courts-and-tribunals-service</a:t>
            </a:r>
            <a:endParaRPr lang="en-US" sz="170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E793C67-D1CA-4401-8BD2-267772B73CBB}"/>
              </a:ext>
            </a:extLst>
          </p:cNvPr>
          <p:cNvSpPr/>
          <p:nvPr userDrawn="1"/>
        </p:nvSpPr>
        <p:spPr>
          <a:xfrm>
            <a:off x="7277100" y="2402019"/>
            <a:ext cx="4667247" cy="131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GB" sz="1700">
                <a:latin typeface="Arial" panose="020B0604020202020204" pitchFamily="34" charset="0"/>
                <a:cs typeface="Arial" panose="020B0604020202020204" pitchFamily="34" charset="0"/>
              </a:rPr>
              <a:t>Employers helpline 0300 200 3200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700" kern="1200">
                <a:solidFill>
                  <a:schemeClr val="tx1"/>
                </a:solidFill>
                <a:latin typeface="+mn-lt"/>
                <a:ea typeface="+mn-ea"/>
                <a:cs typeface="+mn-cs"/>
                <a:hlinkClick r:id="rId4"/>
              </a:rPr>
              <a:t>https://www.gov.uk/government/organisations/hm-revenue-customs</a:t>
            </a:r>
            <a:endParaRPr lang="en-US" altLang="en-US" sz="17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ct val="120000"/>
              </a:lnSpc>
            </a:pPr>
            <a:endParaRPr lang="en-US" sz="170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71B7E56-C6C1-417D-9ACC-A8D380F35826}"/>
              </a:ext>
            </a:extLst>
          </p:cNvPr>
          <p:cNvSpPr/>
          <p:nvPr userDrawn="1"/>
        </p:nvSpPr>
        <p:spPr>
          <a:xfrm>
            <a:off x="7277100" y="4037428"/>
            <a:ext cx="4667247" cy="10050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GB" sz="1700">
                <a:latin typeface="Arial" panose="020B0604020202020204" pitchFamily="34" charset="0"/>
                <a:cs typeface="Arial" panose="020B0604020202020204" pitchFamily="34" charset="0"/>
              </a:rPr>
              <a:t>Helpline 0300 100 0607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70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  <a:hlinkClick r:id="rId5"/>
              </a:rPr>
              <a:t>www.gov.uk/contact-student-finance-england</a:t>
            </a:r>
            <a:endParaRPr lang="en-US" sz="1700">
              <a:solidFill>
                <a:schemeClr val="tx1">
                  <a:lumMod val="95000"/>
                  <a:lumOff val="5000"/>
                </a:schemeClr>
              </a:solidFill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en-US" sz="170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4723058-C8D9-481B-9602-E054D1D82145}"/>
              </a:ext>
            </a:extLst>
          </p:cNvPr>
          <p:cNvSpPr/>
          <p:nvPr userDrawn="1"/>
        </p:nvSpPr>
        <p:spPr>
          <a:xfrm>
            <a:off x="7277100" y="5672837"/>
            <a:ext cx="4667247" cy="6913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GB" sz="1700">
                <a:latin typeface="Arial" panose="020B0604020202020204" pitchFamily="34" charset="0"/>
                <a:cs typeface="Arial" panose="020B0604020202020204" pitchFamily="34" charset="0"/>
              </a:rPr>
              <a:t>Helpline 0300 100 0611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700" u="sng">
                <a:solidFill>
                  <a:schemeClr val="hlink"/>
                </a:solidFill>
                <a:cs typeface="Arial" panose="020B0604020202020204" pitchFamily="34" charset="0"/>
              </a:rPr>
              <a:t>www.slc.co.uk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DC8D317-8E9C-49FA-ACFC-2F1177399047}"/>
              </a:ext>
            </a:extLst>
          </p:cNvPr>
          <p:cNvSpPr/>
          <p:nvPr userDrawn="1"/>
        </p:nvSpPr>
        <p:spPr>
          <a:xfrm>
            <a:off x="-9330" y="0"/>
            <a:ext cx="4213154" cy="6858000"/>
          </a:xfrm>
          <a:prstGeom prst="rect">
            <a:avLst/>
          </a:prstGeom>
          <a:solidFill>
            <a:schemeClr val="bg1">
              <a:alpha val="26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47067C7-12DA-4CB9-A4A5-2972272522B1}"/>
              </a:ext>
            </a:extLst>
          </p:cNvPr>
          <p:cNvSpPr/>
          <p:nvPr userDrawn="1"/>
        </p:nvSpPr>
        <p:spPr>
          <a:xfrm>
            <a:off x="-6220" y="0"/>
            <a:ext cx="2981325" cy="6858000"/>
          </a:xfrm>
          <a:prstGeom prst="rect">
            <a:avLst/>
          </a:prstGeom>
          <a:solidFill>
            <a:schemeClr val="bg1">
              <a:lumMod val="85000"/>
              <a:alpha val="7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Title 40">
            <a:extLst>
              <a:ext uri="{FF2B5EF4-FFF2-40B4-BE49-F238E27FC236}">
                <a16:creationId xmlns:a16="http://schemas.microsoft.com/office/drawing/2014/main" id="{E5493CE5-9AD5-418F-970F-C8E3189B13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25385" y="2203439"/>
            <a:ext cx="5389634" cy="2451121"/>
          </a:xfrm>
          <a:noFill/>
          <a:effectLst>
            <a:outerShdw blurRad="50800" dist="50800" dir="5400000" sx="120000" sy="120000" algn="ctr" rotWithShape="0">
              <a:srgbClr val="000000">
                <a:alpha val="88000"/>
              </a:srgbClr>
            </a:outerShdw>
          </a:effectLst>
        </p:spPr>
        <p:txBody>
          <a:bodyPr>
            <a:noAutofit/>
          </a:bodyPr>
          <a:lstStyle>
            <a:lvl1pPr>
              <a:defRPr sz="6600" b="1" i="0" spc="30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GB"/>
              <a:t>Help </a:t>
            </a:r>
            <a:br>
              <a:rPr lang="en-GB"/>
            </a:br>
            <a:r>
              <a:rPr lang="en-GB"/>
              <a:t>and </a:t>
            </a:r>
            <a:br>
              <a:rPr lang="en-GB"/>
            </a:br>
            <a:r>
              <a:rPr lang="en-GB"/>
              <a:t>advice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96B43F1-23E2-AB49-A991-CF2663B5B70D}"/>
              </a:ext>
            </a:extLst>
          </p:cNvPr>
          <p:cNvGrpSpPr/>
          <p:nvPr userDrawn="1"/>
        </p:nvGrpSpPr>
        <p:grpSpPr>
          <a:xfrm>
            <a:off x="85982" y="6347016"/>
            <a:ext cx="1047231" cy="461523"/>
            <a:chOff x="743531" y="6426042"/>
            <a:chExt cx="1047231" cy="461523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02533125-0520-AD4C-86A3-988F26C1EDD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8319" y="6429992"/>
              <a:ext cx="207860" cy="207048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FF49031E-4BF4-0741-BD6A-AEB7F5ED35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1894" y="6430289"/>
              <a:ext cx="214300" cy="214300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2499E3CC-EF0D-CE47-A012-A699CADFF75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71909" y="6430289"/>
              <a:ext cx="214300" cy="214300"/>
            </a:xfrm>
            <a:prstGeom prst="rect">
              <a:avLst/>
            </a:prstGeom>
          </p:spPr>
        </p:pic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319F47C3-B829-7C4A-8323-16B0C2D97E1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01924" y="6426042"/>
              <a:ext cx="223946" cy="223946"/>
            </a:xfrm>
            <a:prstGeom prst="rect">
              <a:avLst/>
            </a:prstGeom>
          </p:spPr>
        </p:pic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E28B3FEE-54E0-4F41-859D-5181C66D8816}"/>
                </a:ext>
              </a:extLst>
            </p:cNvPr>
            <p:cNvSpPr txBox="1"/>
            <p:nvPr userDrawn="1"/>
          </p:nvSpPr>
          <p:spPr>
            <a:xfrm>
              <a:off x="743531" y="6610566"/>
              <a:ext cx="10472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>
                  <a:solidFill>
                    <a:srgbClr val="FFC000"/>
                  </a:solidFill>
                </a:rPr>
                <a:t>cipp.org.uk</a:t>
              </a:r>
            </a:p>
          </p:txBody>
        </p: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53F8AB97-7EA1-CE4D-B842-9602A00FBF6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28759" y="6668401"/>
              <a:ext cx="854869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5" name="Picture 54">
            <a:extLst>
              <a:ext uri="{FF2B5EF4-FFF2-40B4-BE49-F238E27FC236}">
                <a16:creationId xmlns:a16="http://schemas.microsoft.com/office/drawing/2014/main" id="{E6DBE873-40B4-FD45-B0FA-C9A28099437F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67468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IPP Contact">
    <p:bg>
      <p:bgPr>
        <a:blipFill dpi="0" rotWithShape="1">
          <a:blip r:embed="rId2" cstate="email">
            <a:alphaModFix amt="63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54">
            <a:extLst>
              <a:ext uri="{FF2B5EF4-FFF2-40B4-BE49-F238E27FC236}">
                <a16:creationId xmlns:a16="http://schemas.microsoft.com/office/drawing/2014/main" id="{048B7BFD-8805-450B-BB0F-C849F593829C}"/>
              </a:ext>
            </a:extLst>
          </p:cNvPr>
          <p:cNvSpPr/>
          <p:nvPr userDrawn="1"/>
        </p:nvSpPr>
        <p:spPr>
          <a:xfrm>
            <a:off x="3194463" y="422615"/>
            <a:ext cx="5632450" cy="3032912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5875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11132F6C-EB73-40E1-98CC-EBCCDF5DD349}"/>
              </a:ext>
            </a:extLst>
          </p:cNvPr>
          <p:cNvGrpSpPr/>
          <p:nvPr userDrawn="1"/>
        </p:nvGrpSpPr>
        <p:grpSpPr>
          <a:xfrm>
            <a:off x="3194463" y="154092"/>
            <a:ext cx="5632450" cy="268523"/>
            <a:chOff x="2866489" y="1098550"/>
            <a:chExt cx="5632450" cy="268523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A1B182E2-BBE8-46F6-A22B-9758A7CF2557}"/>
                </a:ext>
              </a:extLst>
            </p:cNvPr>
            <p:cNvSpPr/>
            <p:nvPr userDrawn="1"/>
          </p:nvSpPr>
          <p:spPr>
            <a:xfrm>
              <a:off x="2866489" y="1098550"/>
              <a:ext cx="5632450" cy="268523"/>
            </a:xfrm>
            <a:prstGeom prst="rect">
              <a:avLst/>
            </a:prstGeom>
            <a:solidFill>
              <a:srgbClr val="404040"/>
            </a:solidFill>
            <a:ln w="15875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C55AF9A4-420E-4A15-B72A-DAFBE43F8BC8}"/>
                </a:ext>
              </a:extLst>
            </p:cNvPr>
            <p:cNvSpPr/>
            <p:nvPr userDrawn="1"/>
          </p:nvSpPr>
          <p:spPr>
            <a:xfrm>
              <a:off x="3018235" y="1192057"/>
              <a:ext cx="81512" cy="8151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5CDC8F0C-B416-41D0-8C82-637B2315883B}"/>
                </a:ext>
              </a:extLst>
            </p:cNvPr>
            <p:cNvSpPr/>
            <p:nvPr userDrawn="1"/>
          </p:nvSpPr>
          <p:spPr>
            <a:xfrm>
              <a:off x="3146295" y="1192057"/>
              <a:ext cx="81512" cy="8151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8B33403B-D189-4665-94FF-8C09AFFF28BF}"/>
                </a:ext>
              </a:extLst>
            </p:cNvPr>
            <p:cNvSpPr/>
            <p:nvPr userDrawn="1"/>
          </p:nvSpPr>
          <p:spPr>
            <a:xfrm>
              <a:off x="3274356" y="1192057"/>
              <a:ext cx="81512" cy="81512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62" name="Rounded Rectangle 23">
              <a:extLst>
                <a:ext uri="{FF2B5EF4-FFF2-40B4-BE49-F238E27FC236}">
                  <a16:creationId xmlns:a16="http://schemas.microsoft.com/office/drawing/2014/main" id="{1C4C3064-7B83-4BF5-9824-71EDF4525726}"/>
                </a:ext>
              </a:extLst>
            </p:cNvPr>
            <p:cNvSpPr/>
            <p:nvPr userDrawn="1"/>
          </p:nvSpPr>
          <p:spPr>
            <a:xfrm>
              <a:off x="3594047" y="1141573"/>
              <a:ext cx="2641599" cy="18247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sz="600">
                  <a:solidFill>
                    <a:srgbClr val="070708"/>
                  </a:solidFill>
                  <a:latin typeface="Montserrat Hairline" panose="00000300000000000000" pitchFamily="50" charset="0"/>
                </a:rPr>
                <a:t>https://twitter.com/CIPP_UK</a:t>
              </a:r>
            </a:p>
          </p:txBody>
        </p:sp>
      </p:grp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A381B344-8BC9-4C56-8FEF-FFF7B86B074E}"/>
              </a:ext>
            </a:extLst>
          </p:cNvPr>
          <p:cNvSpPr/>
          <p:nvPr userDrawn="1"/>
        </p:nvSpPr>
        <p:spPr>
          <a:xfrm>
            <a:off x="2702456" y="3425588"/>
            <a:ext cx="6858000" cy="3429001"/>
          </a:xfrm>
          <a:custGeom>
            <a:avLst/>
            <a:gdLst>
              <a:gd name="connsiteX0" fmla="*/ 3429000 w 6858000"/>
              <a:gd name="connsiteY0" fmla="*/ 0 h 3429001"/>
              <a:gd name="connsiteX1" fmla="*/ 6858000 w 6858000"/>
              <a:gd name="connsiteY1" fmla="*/ 3429001 h 3429001"/>
              <a:gd name="connsiteX2" fmla="*/ 0 w 6858000"/>
              <a:gd name="connsiteY2" fmla="*/ 3429000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58000" h="3429001">
                <a:moveTo>
                  <a:pt x="3429000" y="0"/>
                </a:moveTo>
                <a:lnTo>
                  <a:pt x="6858000" y="3429001"/>
                </a:lnTo>
                <a:lnTo>
                  <a:pt x="0" y="3429000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76DFC2A-9D4F-4091-9B9A-BCA5F15C1D60}"/>
              </a:ext>
            </a:extLst>
          </p:cNvPr>
          <p:cNvSpPr/>
          <p:nvPr userDrawn="1"/>
        </p:nvSpPr>
        <p:spPr>
          <a:xfrm>
            <a:off x="-3969" y="3487343"/>
            <a:ext cx="12192000" cy="3370657"/>
          </a:xfrm>
          <a:prstGeom prst="rect">
            <a:avLst/>
          </a:prstGeom>
          <a:solidFill>
            <a:schemeClr val="accent1">
              <a:alpha val="7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85D5101-E781-4C0C-B752-D887BC2B4F83}"/>
              </a:ext>
            </a:extLst>
          </p:cNvPr>
          <p:cNvSpPr/>
          <p:nvPr userDrawn="1"/>
        </p:nvSpPr>
        <p:spPr>
          <a:xfrm>
            <a:off x="0" y="3425588"/>
            <a:ext cx="12192000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1FFD63ED-5749-4646-A4A4-657303868241}"/>
              </a:ext>
            </a:extLst>
          </p:cNvPr>
          <p:cNvGrpSpPr/>
          <p:nvPr userDrawn="1"/>
        </p:nvGrpSpPr>
        <p:grpSpPr>
          <a:xfrm>
            <a:off x="1257671" y="4687942"/>
            <a:ext cx="10225173" cy="1421132"/>
            <a:chOff x="983413" y="4794884"/>
            <a:chExt cx="10225173" cy="1247775"/>
          </a:xfrm>
        </p:grpSpPr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BCB3A66B-133F-4248-87EA-520EBE801118}"/>
                </a:ext>
              </a:extLst>
            </p:cNvPr>
            <p:cNvSpPr/>
            <p:nvPr/>
          </p:nvSpPr>
          <p:spPr>
            <a:xfrm>
              <a:off x="983413" y="4794884"/>
              <a:ext cx="10225173" cy="1247775"/>
            </a:xfrm>
            <a:prstGeom prst="roundRect">
              <a:avLst>
                <a:gd name="adj" fmla="val 1277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1155700" dist="584200" dir="2700000" sx="97000" sy="97000" algn="tl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A6ABB0B4-D35D-4A28-8BFA-AFD8157C1E3F}"/>
                </a:ext>
              </a:extLst>
            </p:cNvPr>
            <p:cNvCxnSpPr/>
            <p:nvPr/>
          </p:nvCxnSpPr>
          <p:spPr>
            <a:xfrm>
              <a:off x="3540218" y="5002940"/>
              <a:ext cx="0" cy="831663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F9DF6A1B-426E-4E04-B8BB-592C8A60B802}"/>
                </a:ext>
              </a:extLst>
            </p:cNvPr>
            <p:cNvCxnSpPr/>
            <p:nvPr/>
          </p:nvCxnSpPr>
          <p:spPr>
            <a:xfrm>
              <a:off x="6077678" y="5002940"/>
              <a:ext cx="0" cy="831663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TextBox 72">
            <a:extLst>
              <a:ext uri="{FF2B5EF4-FFF2-40B4-BE49-F238E27FC236}">
                <a16:creationId xmlns:a16="http://schemas.microsoft.com/office/drawing/2014/main" id="{1BA9C355-30C8-4FE5-922C-FA0644834FEF}"/>
              </a:ext>
            </a:extLst>
          </p:cNvPr>
          <p:cNvSpPr txBox="1"/>
          <p:nvPr/>
        </p:nvSpPr>
        <p:spPr>
          <a:xfrm>
            <a:off x="1342417" y="4896563"/>
            <a:ext cx="2364389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baseline="30000" dirty="0">
                <a:solidFill>
                  <a:schemeClr val="bg1">
                    <a:lumMod val="95000"/>
                  </a:schemeClr>
                </a:solidFill>
                <a:latin typeface="+mn-lt"/>
              </a:rPr>
              <a:t>CIPP Advisory Service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aseline="30000" dirty="0">
                <a:solidFill>
                  <a:schemeClr val="bg1">
                    <a:lumMod val="95000"/>
                  </a:schemeClr>
                </a:solidFill>
                <a:latin typeface="+mn-lt"/>
              </a:rPr>
              <a:t>0121 712 1099 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baseline="30000" dirty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advisory.service@cipp.org.uk</a:t>
            </a:r>
            <a:endParaRPr lang="en-US" sz="1800" b="1" baseline="30000" dirty="0">
              <a:solidFill>
                <a:schemeClr val="accent2">
                  <a:lumMod val="40000"/>
                  <a:lumOff val="60000"/>
                </a:schemeClr>
              </a:solidFill>
              <a:latin typeface="+mn-lt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baseline="30000" dirty="0">
                <a:solidFill>
                  <a:schemeClr val="bg1">
                    <a:lumMod val="95000"/>
                  </a:schemeClr>
                </a:solidFill>
                <a:latin typeface="+mn-lt"/>
              </a:rPr>
              <a:t>Live chat also available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D7B281DC-9D4B-4267-AABE-035D2DBD0EA0}"/>
              </a:ext>
            </a:extLst>
          </p:cNvPr>
          <p:cNvSpPr txBox="1"/>
          <p:nvPr/>
        </p:nvSpPr>
        <p:spPr>
          <a:xfrm>
            <a:off x="6439305" y="4820653"/>
            <a:ext cx="4937902" cy="106618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l" defTabSz="914400" rtl="0" eaLnBrk="1" latinLnBrk="0" hangingPunct="1">
              <a:lnSpc>
                <a:spcPct val="150000"/>
              </a:lnSpc>
            </a:pPr>
            <a:r>
              <a:rPr lang="en-US" sz="2200" b="1" kern="1200" baseline="300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rPr>
              <a:t>Policy Team’s ‘Payroll: need to know’</a:t>
            </a:r>
          </a:p>
          <a:p>
            <a:pPr marL="0" algn="l" defTabSz="914400" rtl="0" eaLnBrk="1" latinLnBrk="0" hangingPunct="1">
              <a:lnSpc>
                <a:spcPct val="150000"/>
              </a:lnSpc>
            </a:pPr>
            <a:r>
              <a:rPr lang="en-US" sz="2200" u="sng" kern="1200" baseline="3000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https://www.cipp.org.uk/my-cipp/policy-hub/payroll-need-to-know.html</a:t>
            </a:r>
            <a:r>
              <a:rPr lang="en-US" sz="2200" u="sng" kern="1200" baseline="3000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8E16806E-A68B-4E03-894E-E10BE9B81805}"/>
              </a:ext>
            </a:extLst>
          </p:cNvPr>
          <p:cNvSpPr txBox="1"/>
          <p:nvPr userDrawn="1"/>
        </p:nvSpPr>
        <p:spPr>
          <a:xfrm>
            <a:off x="3922147" y="4814326"/>
            <a:ext cx="2346432" cy="7853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algn="ctr" defTabSz="914400" rtl="0" eaLnBrk="1" latinLnBrk="0" hangingPunct="1">
              <a:lnSpc>
                <a:spcPct val="150000"/>
              </a:lnSpc>
            </a:pPr>
            <a:r>
              <a:rPr lang="en-US" sz="2400" b="1" kern="1200" baseline="300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rPr>
              <a:t>Policy Hub resources</a:t>
            </a:r>
          </a:p>
          <a:p>
            <a:pPr marL="0" algn="ctr" defTabSz="914400" rtl="0" eaLnBrk="1" latinLnBrk="0" hangingPunct="1">
              <a:lnSpc>
                <a:spcPct val="150000"/>
              </a:lnSpc>
            </a:pPr>
            <a:r>
              <a:rPr lang="en-US" sz="2400" u="sng" kern="1200" baseline="3000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www.cipp.org.uk</a:t>
            </a:r>
            <a:r>
              <a:rPr lang="en-US" sz="2400" u="sng" kern="1200" baseline="3000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t> </a:t>
            </a:r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F7C54155-C298-457F-AF26-F0FFDB288979}"/>
              </a:ext>
            </a:extLst>
          </p:cNvPr>
          <p:cNvGrpSpPr/>
          <p:nvPr userDrawn="1"/>
        </p:nvGrpSpPr>
        <p:grpSpPr>
          <a:xfrm>
            <a:off x="936312" y="5955925"/>
            <a:ext cx="3335336" cy="514352"/>
            <a:chOff x="966573" y="5955925"/>
            <a:chExt cx="3335336" cy="514351"/>
          </a:xfrm>
        </p:grpSpPr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0A200BDB-B7D6-481E-ACA9-7B4C67AF6AA5}"/>
                </a:ext>
              </a:extLst>
            </p:cNvPr>
            <p:cNvSpPr/>
            <p:nvPr/>
          </p:nvSpPr>
          <p:spPr>
            <a:xfrm>
              <a:off x="966573" y="5955926"/>
              <a:ext cx="3078162" cy="5143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20700" dist="38100" dir="5400000" sx="112000" sy="112000" algn="t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ller Light" panose="02000503000000020004" pitchFamily="2" charset="0"/>
                </a:rPr>
                <a:t>CIPP members only</a:t>
              </a:r>
              <a:endParaRPr lang="id-ID" b="1">
                <a:solidFill>
                  <a:schemeClr val="tx1">
                    <a:lumMod val="75000"/>
                    <a:lumOff val="25000"/>
                  </a:schemeClr>
                </a:solidFill>
                <a:latin typeface="Aller Bold" panose="02000803040000020004" pitchFamily="2" charset="0"/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BE5C6D6F-CE2E-4117-AB59-1D8C3A6126D5}"/>
                </a:ext>
              </a:extLst>
            </p:cNvPr>
            <p:cNvSpPr/>
            <p:nvPr/>
          </p:nvSpPr>
          <p:spPr>
            <a:xfrm rot="5400000" flipH="1">
              <a:off x="3916147" y="6084512"/>
              <a:ext cx="514350" cy="257175"/>
            </a:xfrm>
            <a:custGeom>
              <a:avLst/>
              <a:gdLst>
                <a:gd name="connsiteX0" fmla="*/ 0 w 882650"/>
                <a:gd name="connsiteY0" fmla="*/ 0 h 441325"/>
                <a:gd name="connsiteX1" fmla="*/ 0 w 882650"/>
                <a:gd name="connsiteY1" fmla="*/ 441325 h 441325"/>
                <a:gd name="connsiteX2" fmla="*/ 441325 w 882650"/>
                <a:gd name="connsiteY2" fmla="*/ 441325 h 441325"/>
                <a:gd name="connsiteX3" fmla="*/ 882650 w 882650"/>
                <a:gd name="connsiteY3" fmla="*/ 0 h 441325"/>
                <a:gd name="connsiteX4" fmla="*/ 441325 w 882650"/>
                <a:gd name="connsiteY4" fmla="*/ 441325 h 441325"/>
                <a:gd name="connsiteX5" fmla="*/ 882650 w 882650"/>
                <a:gd name="connsiteY5" fmla="*/ 441325 h 441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82650" h="441325">
                  <a:moveTo>
                    <a:pt x="0" y="0"/>
                  </a:moveTo>
                  <a:lnTo>
                    <a:pt x="0" y="441325"/>
                  </a:lnTo>
                  <a:lnTo>
                    <a:pt x="441325" y="441325"/>
                  </a:lnTo>
                  <a:close/>
                  <a:moveTo>
                    <a:pt x="882650" y="0"/>
                  </a:moveTo>
                  <a:lnTo>
                    <a:pt x="441325" y="441325"/>
                  </a:lnTo>
                  <a:lnTo>
                    <a:pt x="882650" y="4413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114" name="Right Triangle 113">
            <a:extLst>
              <a:ext uri="{FF2B5EF4-FFF2-40B4-BE49-F238E27FC236}">
                <a16:creationId xmlns:a16="http://schemas.microsoft.com/office/drawing/2014/main" id="{8D96B05D-504D-4822-B9EA-A5D86AE6FF14}"/>
              </a:ext>
            </a:extLst>
          </p:cNvPr>
          <p:cNvSpPr/>
          <p:nvPr userDrawn="1"/>
        </p:nvSpPr>
        <p:spPr>
          <a:xfrm flipH="1">
            <a:off x="922507" y="5622550"/>
            <a:ext cx="333375" cy="333375"/>
          </a:xfrm>
          <a:prstGeom prst="rt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C22BC7D5-525A-4132-B732-77651485C87A}"/>
              </a:ext>
            </a:extLst>
          </p:cNvPr>
          <p:cNvGrpSpPr/>
          <p:nvPr userDrawn="1"/>
        </p:nvGrpSpPr>
        <p:grpSpPr>
          <a:xfrm>
            <a:off x="1477714" y="1519971"/>
            <a:ext cx="3661833" cy="2308314"/>
            <a:chOff x="4550833" y="1365986"/>
            <a:chExt cx="3661833" cy="2308314"/>
          </a:xfrm>
        </p:grpSpPr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F9D435F7-94CE-4D60-91B1-4D0BB5C96645}"/>
                </a:ext>
              </a:extLst>
            </p:cNvPr>
            <p:cNvGrpSpPr/>
            <p:nvPr userDrawn="1"/>
          </p:nvGrpSpPr>
          <p:grpSpPr>
            <a:xfrm>
              <a:off x="4550833" y="1365986"/>
              <a:ext cx="3661833" cy="237162"/>
              <a:chOff x="3179886" y="2083564"/>
              <a:chExt cx="5702858" cy="369350"/>
            </a:xfrm>
            <a:effectLst/>
          </p:grpSpPr>
          <p:grpSp>
            <p:nvGrpSpPr>
              <p:cNvPr id="66" name="Group 65">
                <a:extLst>
                  <a:ext uri="{FF2B5EF4-FFF2-40B4-BE49-F238E27FC236}">
                    <a16:creationId xmlns:a16="http://schemas.microsoft.com/office/drawing/2014/main" id="{BEC8F11B-938A-4EDA-9AED-E129A1D1735E}"/>
                  </a:ext>
                </a:extLst>
              </p:cNvPr>
              <p:cNvGrpSpPr/>
              <p:nvPr/>
            </p:nvGrpSpPr>
            <p:grpSpPr>
              <a:xfrm>
                <a:off x="3179886" y="2083564"/>
                <a:ext cx="5702858" cy="369350"/>
                <a:chOff x="3179886" y="2083564"/>
                <a:chExt cx="5702858" cy="369350"/>
              </a:xfrm>
            </p:grpSpPr>
            <p:sp>
              <p:nvSpPr>
                <p:cNvPr id="72" name="Round Same Side Corner Rectangle 1">
                  <a:extLst>
                    <a:ext uri="{FF2B5EF4-FFF2-40B4-BE49-F238E27FC236}">
                      <a16:creationId xmlns:a16="http://schemas.microsoft.com/office/drawing/2014/main" id="{96804EA8-1964-4E0D-B49E-FCA076CCD067}"/>
                    </a:ext>
                  </a:extLst>
                </p:cNvPr>
                <p:cNvSpPr/>
                <p:nvPr/>
              </p:nvSpPr>
              <p:spPr>
                <a:xfrm>
                  <a:off x="3179886" y="2083564"/>
                  <a:ext cx="5702858" cy="369350"/>
                </a:xfrm>
                <a:prstGeom prst="round2SameRect">
                  <a:avLst>
                    <a:gd name="adj1" fmla="val 14928"/>
                    <a:gd name="adj2" fmla="val 0"/>
                  </a:avLst>
                </a:prstGeom>
                <a:solidFill>
                  <a:schemeClr val="tx1">
                    <a:lumMod val="75000"/>
                    <a:lumOff val="25000"/>
                  </a:schemeClr>
                </a:solidFill>
                <a:ln w="15875">
                  <a:solidFill>
                    <a:srgbClr val="40404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/>
                </a:p>
              </p:txBody>
            </p:sp>
            <p:grpSp>
              <p:nvGrpSpPr>
                <p:cNvPr id="74" name="Group 73">
                  <a:extLst>
                    <a:ext uri="{FF2B5EF4-FFF2-40B4-BE49-F238E27FC236}">
                      <a16:creationId xmlns:a16="http://schemas.microsoft.com/office/drawing/2014/main" id="{BB24E73D-DEED-49A1-A366-8E3875512805}"/>
                    </a:ext>
                  </a:extLst>
                </p:cNvPr>
                <p:cNvGrpSpPr/>
                <p:nvPr/>
              </p:nvGrpSpPr>
              <p:grpSpPr>
                <a:xfrm>
                  <a:off x="3382010" y="2233949"/>
                  <a:ext cx="341854" cy="82531"/>
                  <a:chOff x="3382010" y="2233949"/>
                  <a:chExt cx="341854" cy="82531"/>
                </a:xfrm>
              </p:grpSpPr>
              <p:sp>
                <p:nvSpPr>
                  <p:cNvPr id="75" name="Oval 74">
                    <a:extLst>
                      <a:ext uri="{FF2B5EF4-FFF2-40B4-BE49-F238E27FC236}">
                        <a16:creationId xmlns:a16="http://schemas.microsoft.com/office/drawing/2014/main" id="{5AE89811-0784-4A9B-BAE7-E3475FA7231F}"/>
                      </a:ext>
                    </a:extLst>
                  </p:cNvPr>
                  <p:cNvSpPr/>
                  <p:nvPr/>
                </p:nvSpPr>
                <p:spPr>
                  <a:xfrm>
                    <a:off x="3382010" y="2233949"/>
                    <a:ext cx="82531" cy="82531"/>
                  </a:xfrm>
                  <a:prstGeom prst="ellipse">
                    <a:avLst/>
                  </a:prstGeom>
                  <a:solidFill>
                    <a:srgbClr val="FF0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/>
                  </a:p>
                </p:txBody>
              </p:sp>
              <p:sp>
                <p:nvSpPr>
                  <p:cNvPr id="77" name="Oval 76">
                    <a:extLst>
                      <a:ext uri="{FF2B5EF4-FFF2-40B4-BE49-F238E27FC236}">
                        <a16:creationId xmlns:a16="http://schemas.microsoft.com/office/drawing/2014/main" id="{FD9451EE-3DCB-441D-949C-AD43866C130C}"/>
                      </a:ext>
                    </a:extLst>
                  </p:cNvPr>
                  <p:cNvSpPr/>
                  <p:nvPr/>
                </p:nvSpPr>
                <p:spPr>
                  <a:xfrm>
                    <a:off x="3511671" y="2233949"/>
                    <a:ext cx="82531" cy="82531"/>
                  </a:xfrm>
                  <a:prstGeom prst="ellipse">
                    <a:avLst/>
                  </a:prstGeom>
                  <a:solidFill>
                    <a:srgbClr val="FFC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/>
                  </a:p>
                </p:txBody>
              </p:sp>
              <p:sp>
                <p:nvSpPr>
                  <p:cNvPr id="79" name="Oval 78">
                    <a:extLst>
                      <a:ext uri="{FF2B5EF4-FFF2-40B4-BE49-F238E27FC236}">
                        <a16:creationId xmlns:a16="http://schemas.microsoft.com/office/drawing/2014/main" id="{794F5D51-5193-4B93-9DD3-032CC9FDFCD8}"/>
                      </a:ext>
                    </a:extLst>
                  </p:cNvPr>
                  <p:cNvSpPr/>
                  <p:nvPr/>
                </p:nvSpPr>
                <p:spPr>
                  <a:xfrm>
                    <a:off x="3641333" y="2233949"/>
                    <a:ext cx="82531" cy="82531"/>
                  </a:xfrm>
                  <a:prstGeom prst="ellipse">
                    <a:avLst/>
                  </a:prstGeom>
                  <a:solidFill>
                    <a:srgbClr val="92D05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/>
                  </a:p>
                </p:txBody>
              </p:sp>
            </p:grpSp>
          </p:grpSp>
          <p:sp>
            <p:nvSpPr>
              <p:cNvPr id="71" name="Rounded Rectangle 23">
                <a:extLst>
                  <a:ext uri="{FF2B5EF4-FFF2-40B4-BE49-F238E27FC236}">
                    <a16:creationId xmlns:a16="http://schemas.microsoft.com/office/drawing/2014/main" id="{017216B2-897B-4CEC-911C-2CA565EAB48A}"/>
                  </a:ext>
                </a:extLst>
              </p:cNvPr>
              <p:cNvSpPr/>
              <p:nvPr/>
            </p:nvSpPr>
            <p:spPr>
              <a:xfrm>
                <a:off x="3965020" y="2182834"/>
                <a:ext cx="2674620" cy="184759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600">
                    <a:solidFill>
                      <a:srgbClr val="070708"/>
                    </a:solidFill>
                    <a:latin typeface="Montserrat Hairline" panose="00000300000000000000" pitchFamily="50" charset="0"/>
                  </a:rPr>
                  <a:t>https://www.cipp.org.uk</a:t>
                </a:r>
              </a:p>
            </p:txBody>
          </p:sp>
        </p:grp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18E93F14-A20E-4D15-8CE6-55001484D3E7}"/>
                </a:ext>
              </a:extLst>
            </p:cNvPr>
            <p:cNvSpPr/>
            <p:nvPr userDrawn="1"/>
          </p:nvSpPr>
          <p:spPr>
            <a:xfrm>
              <a:off x="4550833" y="1603148"/>
              <a:ext cx="3661833" cy="2071152"/>
            </a:xfrm>
            <a:prstGeom prst="rect">
              <a:avLst/>
            </a:prstGeom>
            <a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5875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7729C690-8A74-425B-AA0B-D0F302F22AF7}"/>
              </a:ext>
            </a:extLst>
          </p:cNvPr>
          <p:cNvGrpSpPr/>
          <p:nvPr userDrawn="1"/>
        </p:nvGrpSpPr>
        <p:grpSpPr>
          <a:xfrm>
            <a:off x="7265667" y="1958493"/>
            <a:ext cx="3567641" cy="2237314"/>
            <a:chOff x="5881161" y="2548998"/>
            <a:chExt cx="3567641" cy="2237314"/>
          </a:xfrm>
        </p:grpSpPr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38CC4282-10E0-4CFF-8FAC-C8B4CE8B7E92}"/>
                </a:ext>
              </a:extLst>
            </p:cNvPr>
            <p:cNvGrpSpPr/>
            <p:nvPr userDrawn="1"/>
          </p:nvGrpSpPr>
          <p:grpSpPr>
            <a:xfrm>
              <a:off x="5881161" y="2548998"/>
              <a:ext cx="3567641" cy="231062"/>
              <a:chOff x="5881161" y="2548998"/>
              <a:chExt cx="3567641" cy="231062"/>
            </a:xfrm>
          </p:grpSpPr>
          <p:sp>
            <p:nvSpPr>
              <p:cNvPr id="97" name="Round Same Side Corner Rectangle 1">
                <a:extLst>
                  <a:ext uri="{FF2B5EF4-FFF2-40B4-BE49-F238E27FC236}">
                    <a16:creationId xmlns:a16="http://schemas.microsoft.com/office/drawing/2014/main" id="{DD5D5476-3E22-4FC0-8E9B-A27B134EEE27}"/>
                  </a:ext>
                </a:extLst>
              </p:cNvPr>
              <p:cNvSpPr/>
              <p:nvPr/>
            </p:nvSpPr>
            <p:spPr>
              <a:xfrm>
                <a:off x="5881161" y="2548998"/>
                <a:ext cx="3567641" cy="231062"/>
              </a:xfrm>
              <a:prstGeom prst="round2SameRect">
                <a:avLst>
                  <a:gd name="adj1" fmla="val 14928"/>
                  <a:gd name="adj2" fmla="val 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 w="15875">
                <a:solidFill>
                  <a:srgbClr val="40404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grpSp>
            <p:nvGrpSpPr>
              <p:cNvPr id="98" name="Group 97">
                <a:extLst>
                  <a:ext uri="{FF2B5EF4-FFF2-40B4-BE49-F238E27FC236}">
                    <a16:creationId xmlns:a16="http://schemas.microsoft.com/office/drawing/2014/main" id="{C3FD0602-18BD-46A9-BBAC-2C48C122272E}"/>
                  </a:ext>
                </a:extLst>
              </p:cNvPr>
              <p:cNvGrpSpPr/>
              <p:nvPr/>
            </p:nvGrpSpPr>
            <p:grpSpPr>
              <a:xfrm>
                <a:off x="6007607" y="2643077"/>
                <a:ext cx="213860" cy="51631"/>
                <a:chOff x="3382010" y="2233949"/>
                <a:chExt cx="341854" cy="82531"/>
              </a:xfrm>
            </p:grpSpPr>
            <p:sp>
              <p:nvSpPr>
                <p:cNvPr id="100" name="Oval 99">
                  <a:extLst>
                    <a:ext uri="{FF2B5EF4-FFF2-40B4-BE49-F238E27FC236}">
                      <a16:creationId xmlns:a16="http://schemas.microsoft.com/office/drawing/2014/main" id="{C4ACE3E2-D016-469E-B7B0-F8302BAB66F8}"/>
                    </a:ext>
                  </a:extLst>
                </p:cNvPr>
                <p:cNvSpPr/>
                <p:nvPr/>
              </p:nvSpPr>
              <p:spPr>
                <a:xfrm>
                  <a:off x="3382010" y="2233949"/>
                  <a:ext cx="82531" cy="82531"/>
                </a:xfrm>
                <a:prstGeom prst="ellipse">
                  <a:avLst/>
                </a:prstGeom>
                <a:solidFill>
                  <a:srgbClr val="FF0000"/>
                </a:solidFill>
                <a:ln w="15875">
                  <a:solidFill>
                    <a:srgbClr val="40404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101" name="Oval 100">
                  <a:extLst>
                    <a:ext uri="{FF2B5EF4-FFF2-40B4-BE49-F238E27FC236}">
                      <a16:creationId xmlns:a16="http://schemas.microsoft.com/office/drawing/2014/main" id="{E308FDAF-9D1D-4215-BD8F-47626E32648B}"/>
                    </a:ext>
                  </a:extLst>
                </p:cNvPr>
                <p:cNvSpPr/>
                <p:nvPr/>
              </p:nvSpPr>
              <p:spPr>
                <a:xfrm>
                  <a:off x="3511671" y="2233949"/>
                  <a:ext cx="82531" cy="82531"/>
                </a:xfrm>
                <a:prstGeom prst="ellipse">
                  <a:avLst/>
                </a:prstGeom>
                <a:solidFill>
                  <a:srgbClr val="FFC000"/>
                </a:solidFill>
                <a:ln w="15875">
                  <a:solidFill>
                    <a:srgbClr val="40404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102" name="Oval 101">
                  <a:extLst>
                    <a:ext uri="{FF2B5EF4-FFF2-40B4-BE49-F238E27FC236}">
                      <a16:creationId xmlns:a16="http://schemas.microsoft.com/office/drawing/2014/main" id="{5B44F981-4370-44F5-B3D4-F85524E22DE0}"/>
                    </a:ext>
                  </a:extLst>
                </p:cNvPr>
                <p:cNvSpPr/>
                <p:nvPr/>
              </p:nvSpPr>
              <p:spPr>
                <a:xfrm>
                  <a:off x="3641333" y="2233949"/>
                  <a:ext cx="82531" cy="82531"/>
                </a:xfrm>
                <a:prstGeom prst="ellipse">
                  <a:avLst/>
                </a:prstGeom>
                <a:solidFill>
                  <a:srgbClr val="92D050"/>
                </a:solidFill>
                <a:ln w="15875">
                  <a:solidFill>
                    <a:srgbClr val="40404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/>
                </a:p>
              </p:txBody>
            </p:sp>
          </p:grpSp>
          <p:sp>
            <p:nvSpPr>
              <p:cNvPr id="99" name="Rounded Rectangle 23">
                <a:extLst>
                  <a:ext uri="{FF2B5EF4-FFF2-40B4-BE49-F238E27FC236}">
                    <a16:creationId xmlns:a16="http://schemas.microsoft.com/office/drawing/2014/main" id="{C667F43F-58E2-47C2-ABA5-2E4377A73E74}"/>
                  </a:ext>
                </a:extLst>
              </p:cNvPr>
              <p:cNvSpPr/>
              <p:nvPr/>
            </p:nvSpPr>
            <p:spPr>
              <a:xfrm>
                <a:off x="6372332" y="2611100"/>
                <a:ext cx="1673211" cy="115584"/>
              </a:xfrm>
              <a:prstGeom prst="roundRect">
                <a:avLst/>
              </a:prstGeom>
              <a:solidFill>
                <a:schemeClr val="bg1"/>
              </a:solidFill>
              <a:ln w="15875">
                <a:solidFill>
                  <a:srgbClr val="40404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sz="600">
                    <a:solidFill>
                      <a:srgbClr val="070708"/>
                    </a:solidFill>
                    <a:latin typeface="Montserrat Hairline" panose="00000300000000000000" pitchFamily="50" charset="0"/>
                  </a:rPr>
                  <a:t>https://www.cipp.org.uk</a:t>
                </a:r>
              </a:p>
            </p:txBody>
          </p:sp>
        </p:grp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233C626B-574C-48E4-A0EC-98E658B3C1D7}"/>
                </a:ext>
              </a:extLst>
            </p:cNvPr>
            <p:cNvSpPr/>
            <p:nvPr/>
          </p:nvSpPr>
          <p:spPr>
            <a:xfrm>
              <a:off x="5881161" y="2780060"/>
              <a:ext cx="3567641" cy="2006252"/>
            </a:xfrm>
            <a:prstGeom prst="rect">
              <a:avLst/>
            </a:prstGeom>
            <a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5875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AEE665A3-0807-4349-A122-8BF8A6C8CBD1}"/>
              </a:ext>
            </a:extLst>
          </p:cNvPr>
          <p:cNvGrpSpPr/>
          <p:nvPr userDrawn="1"/>
        </p:nvGrpSpPr>
        <p:grpSpPr>
          <a:xfrm>
            <a:off x="9700123" y="187579"/>
            <a:ext cx="2266370" cy="1984824"/>
            <a:chOff x="9700123" y="187579"/>
            <a:chExt cx="2266370" cy="1984824"/>
          </a:xfrm>
        </p:grpSpPr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B242774B-3602-444C-B58B-27FF99A54849}"/>
                </a:ext>
              </a:extLst>
            </p:cNvPr>
            <p:cNvGrpSpPr/>
            <p:nvPr userDrawn="1"/>
          </p:nvGrpSpPr>
          <p:grpSpPr>
            <a:xfrm rot="6424869">
              <a:off x="9840896" y="46806"/>
              <a:ext cx="1984824" cy="2266370"/>
              <a:chOff x="4781414" y="981471"/>
              <a:chExt cx="2382175" cy="2287883"/>
            </a:xfrm>
            <a:solidFill>
              <a:srgbClr val="FFC000"/>
            </a:solidFill>
          </p:grpSpPr>
          <p:sp>
            <p:nvSpPr>
              <p:cNvPr id="123" name="Speech Bubble: Oval 122">
                <a:extLst>
                  <a:ext uri="{FF2B5EF4-FFF2-40B4-BE49-F238E27FC236}">
                    <a16:creationId xmlns:a16="http://schemas.microsoft.com/office/drawing/2014/main" id="{E3457AD3-5066-4ADF-9B18-694E9674840F}"/>
                  </a:ext>
                </a:extLst>
              </p:cNvPr>
              <p:cNvSpPr/>
              <p:nvPr/>
            </p:nvSpPr>
            <p:spPr>
              <a:xfrm rot="19800000" flipH="1">
                <a:off x="4781414" y="981471"/>
                <a:ext cx="2382175" cy="2287883"/>
              </a:xfrm>
              <a:prstGeom prst="wedgeEllipseCallout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Speech Bubble: Oval 123">
                <a:extLst>
                  <a:ext uri="{FF2B5EF4-FFF2-40B4-BE49-F238E27FC236}">
                    <a16:creationId xmlns:a16="http://schemas.microsoft.com/office/drawing/2014/main" id="{A9ACB401-E48D-4088-9604-1737978D2EE4}"/>
                  </a:ext>
                </a:extLst>
              </p:cNvPr>
              <p:cNvSpPr/>
              <p:nvPr/>
            </p:nvSpPr>
            <p:spPr>
              <a:xfrm rot="19800000" flipH="1">
                <a:off x="4909146" y="1100256"/>
                <a:ext cx="2122151" cy="2038151"/>
              </a:xfrm>
              <a:prstGeom prst="wedgeEllipseCallout">
                <a:avLst/>
              </a:prstGeom>
              <a:grpFill/>
              <a:ln>
                <a:solidFill>
                  <a:schemeClr val="bg1">
                    <a:alpha val="50000"/>
                  </a:schemeClr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BFF18C73-51E6-4691-AD2A-053A3CCB5BCA}"/>
                </a:ext>
              </a:extLst>
            </p:cNvPr>
            <p:cNvSpPr/>
            <p:nvPr userDrawn="1"/>
          </p:nvSpPr>
          <p:spPr>
            <a:xfrm rot="19595062">
              <a:off x="9760254" y="611706"/>
              <a:ext cx="1941779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2800" b="1">
                  <a:solidFill>
                    <a:schemeClr val="bg1"/>
                  </a:solidFill>
                  <a:latin typeface="+mn-lt"/>
                </a:rPr>
                <a:t>Follow us </a:t>
              </a:r>
            </a:p>
            <a:p>
              <a:pPr algn="ctr"/>
              <a:r>
                <a:rPr lang="en-GB" sz="2800" b="1">
                  <a:solidFill>
                    <a:schemeClr val="bg1"/>
                  </a:solidFill>
                  <a:latin typeface="+mn-lt"/>
                </a:rPr>
                <a:t>on</a:t>
              </a:r>
              <a:endParaRPr lang="id-ID" sz="2800" b="1">
                <a:solidFill>
                  <a:schemeClr val="bg1"/>
                </a:solidFill>
                <a:latin typeface="+mn-lt"/>
              </a:endParaRPr>
            </a:p>
          </p:txBody>
        </p:sp>
        <p:pic>
          <p:nvPicPr>
            <p:cNvPr id="119" name="Picture 118">
              <a:extLst>
                <a:ext uri="{FF2B5EF4-FFF2-40B4-BE49-F238E27FC236}">
                  <a16:creationId xmlns:a16="http://schemas.microsoft.com/office/drawing/2014/main" id="{CDCDAFA2-8E33-4C55-BE21-E4DD1BD24AE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9656656">
              <a:off x="10542373" y="1688953"/>
              <a:ext cx="309164" cy="307956"/>
            </a:xfrm>
            <a:prstGeom prst="rect">
              <a:avLst/>
            </a:prstGeom>
          </p:spPr>
        </p:pic>
        <p:pic>
          <p:nvPicPr>
            <p:cNvPr id="120" name="Picture 119">
              <a:extLst>
                <a:ext uri="{FF2B5EF4-FFF2-40B4-BE49-F238E27FC236}">
                  <a16:creationId xmlns:a16="http://schemas.microsoft.com/office/drawing/2014/main" id="{5005C7B7-A659-4CAF-B8E0-3E453A9CD6D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796668">
              <a:off x="10798905" y="1480322"/>
              <a:ext cx="360590" cy="360590"/>
            </a:xfrm>
            <a:prstGeom prst="rect">
              <a:avLst/>
            </a:prstGeom>
          </p:spPr>
        </p:pic>
        <p:pic>
          <p:nvPicPr>
            <p:cNvPr id="121" name="Picture 120">
              <a:extLst>
                <a:ext uri="{FF2B5EF4-FFF2-40B4-BE49-F238E27FC236}">
                  <a16:creationId xmlns:a16="http://schemas.microsoft.com/office/drawing/2014/main" id="{FA1A037F-584F-4F67-B49A-B462071A83D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844857">
              <a:off x="11084329" y="1287615"/>
              <a:ext cx="368591" cy="368591"/>
            </a:xfrm>
            <a:prstGeom prst="rect">
              <a:avLst/>
            </a:prstGeom>
          </p:spPr>
        </p:pic>
        <p:pic>
          <p:nvPicPr>
            <p:cNvPr id="122" name="Picture 121">
              <a:extLst>
                <a:ext uri="{FF2B5EF4-FFF2-40B4-BE49-F238E27FC236}">
                  <a16:creationId xmlns:a16="http://schemas.microsoft.com/office/drawing/2014/main" id="{C1BBF8B4-18EB-4846-A746-426380F9B8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842062">
              <a:off x="11376724" y="1092433"/>
              <a:ext cx="362098" cy="3620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294291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slid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2752725" y="0"/>
            <a:ext cx="9439277" cy="6787245"/>
          </a:xfrm>
          <a:custGeom>
            <a:avLst/>
            <a:gdLst>
              <a:gd name="connsiteX0" fmla="*/ 0 w 9282655"/>
              <a:gd name="connsiteY0" fmla="*/ 0 h 6787244"/>
              <a:gd name="connsiteX1" fmla="*/ 9282655 w 9282655"/>
              <a:gd name="connsiteY1" fmla="*/ 0 h 6787244"/>
              <a:gd name="connsiteX2" fmla="*/ 9282655 w 9282655"/>
              <a:gd name="connsiteY2" fmla="*/ 4291831 h 6787244"/>
              <a:gd name="connsiteX3" fmla="*/ 6787243 w 9282655"/>
              <a:gd name="connsiteY3" fmla="*/ 6787244 h 6787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82655" h="6787244">
                <a:moveTo>
                  <a:pt x="0" y="0"/>
                </a:moveTo>
                <a:lnTo>
                  <a:pt x="9282655" y="0"/>
                </a:lnTo>
                <a:lnTo>
                  <a:pt x="9282655" y="4291831"/>
                </a:lnTo>
                <a:lnTo>
                  <a:pt x="6787243" y="6787244"/>
                </a:ln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/>
            </a:solidFill>
          </a:ln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1" name="Freeform: Shape 10"/>
          <p:cNvSpPr/>
          <p:nvPr userDrawn="1"/>
        </p:nvSpPr>
        <p:spPr>
          <a:xfrm>
            <a:off x="0" y="2774354"/>
            <a:ext cx="9535885" cy="4102100"/>
          </a:xfrm>
          <a:custGeom>
            <a:avLst/>
            <a:gdLst>
              <a:gd name="connsiteX0" fmla="*/ 0 w 9535885"/>
              <a:gd name="connsiteY0" fmla="*/ 0 h 4172857"/>
              <a:gd name="connsiteX1" fmla="*/ 5355770 w 9535885"/>
              <a:gd name="connsiteY1" fmla="*/ 0 h 4172857"/>
              <a:gd name="connsiteX2" fmla="*/ 5355771 w 9535885"/>
              <a:gd name="connsiteY2" fmla="*/ 0 h 4172857"/>
              <a:gd name="connsiteX3" fmla="*/ 5355771 w 9535885"/>
              <a:gd name="connsiteY3" fmla="*/ 1 h 4172857"/>
              <a:gd name="connsiteX4" fmla="*/ 9535885 w 9535885"/>
              <a:gd name="connsiteY4" fmla="*/ 4172857 h 4172857"/>
              <a:gd name="connsiteX5" fmla="*/ 5355771 w 9535885"/>
              <a:gd name="connsiteY5" fmla="*/ 4172857 h 4172857"/>
              <a:gd name="connsiteX6" fmla="*/ 5355770 w 9535885"/>
              <a:gd name="connsiteY6" fmla="*/ 4172857 h 4172857"/>
              <a:gd name="connsiteX7" fmla="*/ 0 w 9535885"/>
              <a:gd name="connsiteY7" fmla="*/ 4172857 h 417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35885" h="4172857">
                <a:moveTo>
                  <a:pt x="0" y="0"/>
                </a:moveTo>
                <a:lnTo>
                  <a:pt x="5355770" y="0"/>
                </a:lnTo>
                <a:lnTo>
                  <a:pt x="5355771" y="0"/>
                </a:lnTo>
                <a:lnTo>
                  <a:pt x="5355771" y="1"/>
                </a:lnTo>
                <a:lnTo>
                  <a:pt x="9535885" y="4172857"/>
                </a:lnTo>
                <a:lnTo>
                  <a:pt x="5355771" y="4172857"/>
                </a:lnTo>
                <a:lnTo>
                  <a:pt x="5355770" y="4172857"/>
                </a:lnTo>
                <a:lnTo>
                  <a:pt x="0" y="4172857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80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38A9361-D071-4EFC-B2A1-3A3E13A29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22" y="2730841"/>
            <a:ext cx="5372100" cy="1325563"/>
          </a:xfrm>
        </p:spPr>
        <p:txBody>
          <a:bodyPr/>
          <a:lstStyle>
            <a:lvl1pPr>
              <a:defRPr b="1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BD02BC8-0248-4066-816D-21F86D7689E0}"/>
              </a:ext>
            </a:extLst>
          </p:cNvPr>
          <p:cNvSpPr/>
          <p:nvPr userDrawn="1"/>
        </p:nvSpPr>
        <p:spPr>
          <a:xfrm>
            <a:off x="606467" y="4439377"/>
            <a:ext cx="6449171" cy="1660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GB" sz="1400" dirty="0"/>
              <a:t>Text</a:t>
            </a:r>
            <a:r>
              <a:rPr lang="en-GB" sz="1400" baseline="0" dirty="0"/>
              <a:t> </a:t>
            </a:r>
            <a:r>
              <a:rPr lang="en-GB" sz="1400" dirty="0"/>
              <a:t>and design </a:t>
            </a:r>
          </a:p>
          <a:p>
            <a:pPr algn="ctr">
              <a:lnSpc>
                <a:spcPct val="120000"/>
              </a:lnSpc>
            </a:pPr>
            <a:r>
              <a:rPr lang="en-GB" sz="1400" dirty="0"/>
              <a:t>Copyright © 2022 Chartered Institute of Payroll Professionals (CIPP)</a:t>
            </a:r>
            <a:br>
              <a:rPr lang="en-GB" sz="1400" dirty="0"/>
            </a:br>
            <a:r>
              <a:rPr lang="en-GB" sz="1400" dirty="0"/>
              <a:t>Contains public sector information licensed under the</a:t>
            </a:r>
            <a:br>
              <a:rPr lang="en-GB" sz="1400" dirty="0"/>
            </a:br>
            <a:r>
              <a:rPr lang="en-GB" sz="1400" dirty="0"/>
              <a:t>Open Government Licence v3.0</a:t>
            </a:r>
            <a:br>
              <a:rPr lang="en-GB" sz="1400" dirty="0"/>
            </a:br>
            <a:r>
              <a:rPr lang="en-GB" sz="1400" dirty="0"/>
              <a:t>The CIPP accepts no liability for errors or omissions</a:t>
            </a:r>
          </a:p>
          <a:p>
            <a:pPr>
              <a:lnSpc>
                <a:spcPct val="120000"/>
              </a:lnSpc>
            </a:pPr>
            <a:endParaRPr lang="en-US" sz="1600" dirty="0">
              <a:solidFill>
                <a:schemeClr val="bg1">
                  <a:alpha val="71000"/>
                </a:schemeClr>
              </a:solidFill>
              <a:latin typeface="Calibri"/>
              <a:cs typeface="Calibri"/>
            </a:endParaRPr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D2A100DA-C992-5044-9F46-1CF68985712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60360" y="5553308"/>
            <a:ext cx="1179228" cy="1125732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09C8C23E-891B-F64A-8806-C17F4FD8E1AD}"/>
              </a:ext>
            </a:extLst>
          </p:cNvPr>
          <p:cNvGrpSpPr/>
          <p:nvPr userDrawn="1"/>
        </p:nvGrpSpPr>
        <p:grpSpPr>
          <a:xfrm>
            <a:off x="85982" y="6347016"/>
            <a:ext cx="1047231" cy="461523"/>
            <a:chOff x="743531" y="6426042"/>
            <a:chExt cx="1047231" cy="461523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19283A8F-0F0D-EF43-BA4E-079E04B4B8F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8319" y="6429992"/>
              <a:ext cx="207860" cy="207048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5C9A7E09-5887-7549-B890-A252A822CEA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1894" y="6430289"/>
              <a:ext cx="214300" cy="214300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942F873E-110B-9F4F-98BA-EA134D462E6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71909" y="6430289"/>
              <a:ext cx="214300" cy="214300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9A942653-0B22-B342-B53A-A33A109FA95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01924" y="6426042"/>
              <a:ext cx="223946" cy="223946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020AC124-76D4-A043-BEDF-DFB55A0D7D2D}"/>
                </a:ext>
              </a:extLst>
            </p:cNvPr>
            <p:cNvSpPr txBox="1"/>
            <p:nvPr userDrawn="1"/>
          </p:nvSpPr>
          <p:spPr>
            <a:xfrm>
              <a:off x="743531" y="6610566"/>
              <a:ext cx="10472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>
                  <a:solidFill>
                    <a:srgbClr val="FFC000"/>
                  </a:solidFill>
                </a:rPr>
                <a:t>cipp.org.uk</a:t>
              </a:r>
            </a:p>
          </p:txBody>
        </p: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0649463-064D-5043-8196-E4B62E736C5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28759" y="6668401"/>
              <a:ext cx="854869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058030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writing on a paper&#10;&#10;Description automatically generated">
            <a:extLst>
              <a:ext uri="{FF2B5EF4-FFF2-40B4-BE49-F238E27FC236}">
                <a16:creationId xmlns:a16="http://schemas.microsoft.com/office/drawing/2014/main" id="{5D29A31A-57D5-D5A0-D717-58AF5461D4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D27E5EEA-3045-47FD-54E5-D0419F1DC013}"/>
              </a:ext>
            </a:extLst>
          </p:cNvPr>
          <p:cNvSpPr txBox="1">
            <a:spLocks/>
          </p:cNvSpPr>
          <p:nvPr userDrawn="1"/>
        </p:nvSpPr>
        <p:spPr>
          <a:xfrm>
            <a:off x="651431" y="1430377"/>
            <a:ext cx="8090233" cy="2228465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/>
            <a:r>
              <a:rPr lang="en-US" sz="7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importance of payroll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FECC538-E999-3BA3-A126-E26D43A54199}"/>
              </a:ext>
            </a:extLst>
          </p:cNvPr>
          <p:cNvCxnSpPr>
            <a:cxnSpLocks/>
          </p:cNvCxnSpPr>
          <p:nvPr userDrawn="1"/>
        </p:nvCxnSpPr>
        <p:spPr>
          <a:xfrm>
            <a:off x="816864" y="3878298"/>
            <a:ext cx="4608576" cy="0"/>
          </a:xfrm>
          <a:prstGeom prst="line">
            <a:avLst/>
          </a:prstGeom>
          <a:ln w="88900">
            <a:solidFill>
              <a:srgbClr val="EEB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4D2B7378-20D8-9B6E-52C0-5661320A3DD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3625" y="5879815"/>
            <a:ext cx="3152759" cy="1050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58688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oup of people standing in a room&#10;&#10;Description automatically generated">
            <a:extLst>
              <a:ext uri="{FF2B5EF4-FFF2-40B4-BE49-F238E27FC236}">
                <a16:creationId xmlns:a16="http://schemas.microsoft.com/office/drawing/2014/main" id="{008A831B-0679-D5D3-32DA-3DD24D6E5A8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ACD5F98-EC5B-4C80-4518-233D8FBA76B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38200" y="1966913"/>
            <a:ext cx="1534297" cy="186372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6FA0FF5-CCD9-2EE6-1A0C-C50E1E1EACE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4040188"/>
            <a:ext cx="1534297" cy="1260475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Click to add name and job title</a:t>
            </a:r>
            <a:endParaRPr lang="en-US" dirty="0"/>
          </a:p>
        </p:txBody>
      </p:sp>
      <p:sp>
        <p:nvSpPr>
          <p:cNvPr id="26" name="Picture Placeholder 8">
            <a:extLst>
              <a:ext uri="{FF2B5EF4-FFF2-40B4-BE49-F238E27FC236}">
                <a16:creationId xmlns:a16="http://schemas.microsoft.com/office/drawing/2014/main" id="{6479DB3A-C6F0-6E34-F25D-B37909CE707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667000" y="1966913"/>
            <a:ext cx="1534297" cy="186372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27" name="Picture Placeholder 8">
            <a:extLst>
              <a:ext uri="{FF2B5EF4-FFF2-40B4-BE49-F238E27FC236}">
                <a16:creationId xmlns:a16="http://schemas.microsoft.com/office/drawing/2014/main" id="{8730F948-3C49-BD69-5FAA-279A2C2F004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473146" y="1966913"/>
            <a:ext cx="1534297" cy="186372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28" name="Picture Placeholder 8">
            <a:extLst>
              <a:ext uri="{FF2B5EF4-FFF2-40B4-BE49-F238E27FC236}">
                <a16:creationId xmlns:a16="http://schemas.microsoft.com/office/drawing/2014/main" id="{9419D802-7447-B2BF-4C15-1FDF5D11D86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301946" y="1966913"/>
            <a:ext cx="1534297" cy="186372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29" name="Picture Placeholder 8">
            <a:extLst>
              <a:ext uri="{FF2B5EF4-FFF2-40B4-BE49-F238E27FC236}">
                <a16:creationId xmlns:a16="http://schemas.microsoft.com/office/drawing/2014/main" id="{DF5C7454-F34A-4EB4-1730-9893038465A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54430" y="1969102"/>
            <a:ext cx="1534297" cy="186372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30" name="Picture Placeholder 8">
            <a:extLst>
              <a:ext uri="{FF2B5EF4-FFF2-40B4-BE49-F238E27FC236}">
                <a16:creationId xmlns:a16="http://schemas.microsoft.com/office/drawing/2014/main" id="{800C0701-CC8B-9386-11BD-B729E6BC574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0006914" y="1966913"/>
            <a:ext cx="1534297" cy="1863725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31" name="Text Placeholder 11">
            <a:extLst>
              <a:ext uri="{FF2B5EF4-FFF2-40B4-BE49-F238E27FC236}">
                <a16:creationId xmlns:a16="http://schemas.microsoft.com/office/drawing/2014/main" id="{040B2F09-2C44-1D33-6E77-CA8DE0C9176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642286" y="4040188"/>
            <a:ext cx="1534297" cy="1260475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Click to add name and job title</a:t>
            </a:r>
            <a:endParaRPr lang="en-US" dirty="0"/>
          </a:p>
        </p:txBody>
      </p:sp>
      <p:sp>
        <p:nvSpPr>
          <p:cNvPr id="32" name="Text Placeholder 11">
            <a:extLst>
              <a:ext uri="{FF2B5EF4-FFF2-40B4-BE49-F238E27FC236}">
                <a16:creationId xmlns:a16="http://schemas.microsoft.com/office/drawing/2014/main" id="{77872C68-880F-DD3D-F850-8320F58D5D4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58729" y="4040188"/>
            <a:ext cx="1534297" cy="1260475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Click to add name and job title</a:t>
            </a:r>
            <a:endParaRPr lang="en-US" dirty="0"/>
          </a:p>
        </p:txBody>
      </p:sp>
      <p:sp>
        <p:nvSpPr>
          <p:cNvPr id="33" name="Text Placeholder 11">
            <a:extLst>
              <a:ext uri="{FF2B5EF4-FFF2-40B4-BE49-F238E27FC236}">
                <a16:creationId xmlns:a16="http://schemas.microsoft.com/office/drawing/2014/main" id="{3639D2C3-5FEE-06C3-833E-437B1613FF6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87529" y="4040188"/>
            <a:ext cx="1534297" cy="1260475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Click to add name and job title</a:t>
            </a:r>
            <a:endParaRPr lang="en-US" dirty="0"/>
          </a:p>
        </p:txBody>
      </p:sp>
      <p:sp>
        <p:nvSpPr>
          <p:cNvPr id="34" name="Text Placeholder 11">
            <a:extLst>
              <a:ext uri="{FF2B5EF4-FFF2-40B4-BE49-F238E27FC236}">
                <a16:creationId xmlns:a16="http://schemas.microsoft.com/office/drawing/2014/main" id="{B8558EB3-DD21-262B-067F-61E990F6CBC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28686" y="4040188"/>
            <a:ext cx="1534297" cy="1260475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Click to add name and job title</a:t>
            </a:r>
            <a:endParaRPr lang="en-US" dirty="0"/>
          </a:p>
        </p:txBody>
      </p:sp>
      <p:sp>
        <p:nvSpPr>
          <p:cNvPr id="35" name="Text Placeholder 11">
            <a:extLst>
              <a:ext uri="{FF2B5EF4-FFF2-40B4-BE49-F238E27FC236}">
                <a16:creationId xmlns:a16="http://schemas.microsoft.com/office/drawing/2014/main" id="{868776CB-07E5-2E31-1F96-CF12C2DCBB9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994557" y="4040188"/>
            <a:ext cx="1534297" cy="1260475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Click to add name and job title</a:t>
            </a:r>
            <a:endParaRPr lang="en-US" dirty="0"/>
          </a:p>
        </p:txBody>
      </p:sp>
      <p:sp>
        <p:nvSpPr>
          <p:cNvPr id="36" name="Title 34">
            <a:extLst>
              <a:ext uri="{FF2B5EF4-FFF2-40B4-BE49-F238E27FC236}">
                <a16:creationId xmlns:a16="http://schemas.microsoft.com/office/drawing/2014/main" id="{7A35519A-871F-1575-F21F-A62AF2588F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Your payroll team</a:t>
            </a:r>
          </a:p>
        </p:txBody>
      </p:sp>
    </p:spTree>
    <p:extLst>
      <p:ext uri="{BB962C8B-B14F-4D97-AF65-F5344CB8AC3E}">
        <p14:creationId xmlns:p14="http://schemas.microsoft.com/office/powerpoint/2010/main" val="1418563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EC6CEB3D-CBA7-4D30-B380-5B3A29743852}"/>
              </a:ext>
            </a:extLst>
          </p:cNvPr>
          <p:cNvSpPr/>
          <p:nvPr userDrawn="1"/>
        </p:nvSpPr>
        <p:spPr>
          <a:xfrm>
            <a:off x="68634" y="0"/>
            <a:ext cx="6915150" cy="6858000"/>
          </a:xfrm>
          <a:custGeom>
            <a:avLst/>
            <a:gdLst>
              <a:gd name="connsiteX0" fmla="*/ 0 w 6915150"/>
              <a:gd name="connsiteY0" fmla="*/ 0 h 6858000"/>
              <a:gd name="connsiteX1" fmla="*/ 161470 w 6915150"/>
              <a:gd name="connsiteY1" fmla="*/ 0 h 6858000"/>
              <a:gd name="connsiteX2" fmla="*/ 2247900 w 6915150"/>
              <a:gd name="connsiteY2" fmla="*/ 0 h 6858000"/>
              <a:gd name="connsiteX3" fmla="*/ 4486730 w 6915150"/>
              <a:gd name="connsiteY3" fmla="*/ 0 h 6858000"/>
              <a:gd name="connsiteX4" fmla="*/ 6915150 w 6915150"/>
              <a:gd name="connsiteY4" fmla="*/ 2428420 h 6858000"/>
              <a:gd name="connsiteX5" fmla="*/ 2485570 w 6915150"/>
              <a:gd name="connsiteY5" fmla="*/ 6858000 h 6858000"/>
              <a:gd name="connsiteX6" fmla="*/ 2162630 w 6915150"/>
              <a:gd name="connsiteY6" fmla="*/ 6858000 h 6858000"/>
              <a:gd name="connsiteX7" fmla="*/ 0 w 6915150"/>
              <a:gd name="connsiteY7" fmla="*/ 4695370 h 6858000"/>
              <a:gd name="connsiteX8" fmla="*/ 0 w 6915150"/>
              <a:gd name="connsiteY8" fmla="*/ 2038350 h 6858000"/>
              <a:gd name="connsiteX9" fmla="*/ 0 w 6915150"/>
              <a:gd name="connsiteY9" fmla="*/ 16147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915150" h="6858000">
                <a:moveTo>
                  <a:pt x="0" y="0"/>
                </a:moveTo>
                <a:lnTo>
                  <a:pt x="161470" y="0"/>
                </a:lnTo>
                <a:lnTo>
                  <a:pt x="2247900" y="0"/>
                </a:lnTo>
                <a:lnTo>
                  <a:pt x="4486730" y="0"/>
                </a:lnTo>
                <a:lnTo>
                  <a:pt x="6915150" y="2428420"/>
                </a:lnTo>
                <a:lnTo>
                  <a:pt x="2485570" y="6858000"/>
                </a:lnTo>
                <a:lnTo>
                  <a:pt x="2162630" y="6858000"/>
                </a:lnTo>
                <a:lnTo>
                  <a:pt x="0" y="4695370"/>
                </a:lnTo>
                <a:lnTo>
                  <a:pt x="0" y="2038350"/>
                </a:lnTo>
                <a:lnTo>
                  <a:pt x="0" y="161470"/>
                </a:lnTo>
                <a:close/>
              </a:path>
            </a:pathLst>
          </a:custGeom>
          <a:solidFill>
            <a:srgbClr val="00206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12">
            <a:extLst>
              <a:ext uri="{FF2B5EF4-FFF2-40B4-BE49-F238E27FC236}">
                <a16:creationId xmlns:a16="http://schemas.microsoft.com/office/drawing/2014/main" id="{A722ACF2-AE12-4797-B405-63D5BD24599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197291" y="-655090"/>
            <a:ext cx="6319156" cy="6508750"/>
          </a:xfrm>
          <a:custGeom>
            <a:avLst/>
            <a:gdLst>
              <a:gd name="connsiteX0" fmla="*/ 0 w 6400799"/>
              <a:gd name="connsiteY0" fmla="*/ 0 h 6400799"/>
              <a:gd name="connsiteX1" fmla="*/ 3200400 w 6400799"/>
              <a:gd name="connsiteY1" fmla="*/ 0 h 6400799"/>
              <a:gd name="connsiteX2" fmla="*/ 6400799 w 6400799"/>
              <a:gd name="connsiteY2" fmla="*/ 3200400 h 6400799"/>
              <a:gd name="connsiteX3" fmla="*/ 3200400 w 6400799"/>
              <a:gd name="connsiteY3" fmla="*/ 6400799 h 6400799"/>
              <a:gd name="connsiteX4" fmla="*/ 0 w 6400799"/>
              <a:gd name="connsiteY4" fmla="*/ 6400799 h 6400799"/>
              <a:gd name="connsiteX5" fmla="*/ 3200400 w 6400799"/>
              <a:gd name="connsiteY5" fmla="*/ 3200400 h 640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00799" h="6400799">
                <a:moveTo>
                  <a:pt x="0" y="0"/>
                </a:moveTo>
                <a:lnTo>
                  <a:pt x="3200400" y="0"/>
                </a:lnTo>
                <a:lnTo>
                  <a:pt x="6400799" y="3200400"/>
                </a:lnTo>
                <a:lnTo>
                  <a:pt x="3200400" y="6400799"/>
                </a:lnTo>
                <a:lnTo>
                  <a:pt x="0" y="6400799"/>
                </a:lnTo>
                <a:lnTo>
                  <a:pt x="3200400" y="32004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4000502" y="-771979"/>
            <a:ext cx="6319156" cy="6508750"/>
          </a:xfrm>
          <a:custGeom>
            <a:avLst/>
            <a:gdLst>
              <a:gd name="connsiteX0" fmla="*/ 0 w 6400799"/>
              <a:gd name="connsiteY0" fmla="*/ 0 h 6400799"/>
              <a:gd name="connsiteX1" fmla="*/ 3200400 w 6400799"/>
              <a:gd name="connsiteY1" fmla="*/ 0 h 6400799"/>
              <a:gd name="connsiteX2" fmla="*/ 6400799 w 6400799"/>
              <a:gd name="connsiteY2" fmla="*/ 3200400 h 6400799"/>
              <a:gd name="connsiteX3" fmla="*/ 3200400 w 6400799"/>
              <a:gd name="connsiteY3" fmla="*/ 6400799 h 6400799"/>
              <a:gd name="connsiteX4" fmla="*/ 0 w 6400799"/>
              <a:gd name="connsiteY4" fmla="*/ 6400799 h 6400799"/>
              <a:gd name="connsiteX5" fmla="*/ 3200400 w 6400799"/>
              <a:gd name="connsiteY5" fmla="*/ 3200400 h 640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00799" h="6400799">
                <a:moveTo>
                  <a:pt x="0" y="0"/>
                </a:moveTo>
                <a:lnTo>
                  <a:pt x="3200400" y="0"/>
                </a:lnTo>
                <a:lnTo>
                  <a:pt x="6400799" y="3200400"/>
                </a:lnTo>
                <a:lnTo>
                  <a:pt x="3200400" y="6400799"/>
                </a:lnTo>
                <a:lnTo>
                  <a:pt x="0" y="6400799"/>
                </a:lnTo>
                <a:lnTo>
                  <a:pt x="3200400" y="3200400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Freeform: Shape 20"/>
          <p:cNvSpPr/>
          <p:nvPr userDrawn="1"/>
        </p:nvSpPr>
        <p:spPr>
          <a:xfrm>
            <a:off x="0" y="0"/>
            <a:ext cx="6915150" cy="6858000"/>
          </a:xfrm>
          <a:custGeom>
            <a:avLst/>
            <a:gdLst>
              <a:gd name="connsiteX0" fmla="*/ 0 w 6915150"/>
              <a:gd name="connsiteY0" fmla="*/ 0 h 6858000"/>
              <a:gd name="connsiteX1" fmla="*/ 161470 w 6915150"/>
              <a:gd name="connsiteY1" fmla="*/ 0 h 6858000"/>
              <a:gd name="connsiteX2" fmla="*/ 2247900 w 6915150"/>
              <a:gd name="connsiteY2" fmla="*/ 0 h 6858000"/>
              <a:gd name="connsiteX3" fmla="*/ 4486730 w 6915150"/>
              <a:gd name="connsiteY3" fmla="*/ 0 h 6858000"/>
              <a:gd name="connsiteX4" fmla="*/ 6915150 w 6915150"/>
              <a:gd name="connsiteY4" fmla="*/ 2428420 h 6858000"/>
              <a:gd name="connsiteX5" fmla="*/ 2485570 w 6915150"/>
              <a:gd name="connsiteY5" fmla="*/ 6858000 h 6858000"/>
              <a:gd name="connsiteX6" fmla="*/ 2162630 w 6915150"/>
              <a:gd name="connsiteY6" fmla="*/ 6858000 h 6858000"/>
              <a:gd name="connsiteX7" fmla="*/ 0 w 6915150"/>
              <a:gd name="connsiteY7" fmla="*/ 4695370 h 6858000"/>
              <a:gd name="connsiteX8" fmla="*/ 0 w 6915150"/>
              <a:gd name="connsiteY8" fmla="*/ 2038350 h 6858000"/>
              <a:gd name="connsiteX9" fmla="*/ 0 w 6915150"/>
              <a:gd name="connsiteY9" fmla="*/ 16147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915150" h="6858000">
                <a:moveTo>
                  <a:pt x="0" y="0"/>
                </a:moveTo>
                <a:lnTo>
                  <a:pt x="161470" y="0"/>
                </a:lnTo>
                <a:lnTo>
                  <a:pt x="2247900" y="0"/>
                </a:lnTo>
                <a:lnTo>
                  <a:pt x="4486730" y="0"/>
                </a:lnTo>
                <a:lnTo>
                  <a:pt x="6915150" y="2428420"/>
                </a:lnTo>
                <a:lnTo>
                  <a:pt x="2485570" y="6858000"/>
                </a:lnTo>
                <a:lnTo>
                  <a:pt x="2162630" y="6858000"/>
                </a:lnTo>
                <a:lnTo>
                  <a:pt x="0" y="4695370"/>
                </a:lnTo>
                <a:lnTo>
                  <a:pt x="0" y="2038350"/>
                </a:lnTo>
                <a:lnTo>
                  <a:pt x="0" y="16147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426A23F-0F2D-4352-8AD4-38ED2246A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531" y="1716921"/>
            <a:ext cx="4865915" cy="2073275"/>
          </a:xfrm>
        </p:spPr>
        <p:txBody>
          <a:bodyPr/>
          <a:lstStyle>
            <a:lvl1pPr>
              <a:defRPr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39798A25-BC81-5B40-8A67-2E5BDB74C1F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9658" y="5189034"/>
            <a:ext cx="1708441" cy="1438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41248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(text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oup of people standing in a room&#10;&#10;Description automatically generated">
            <a:extLst>
              <a:ext uri="{FF2B5EF4-FFF2-40B4-BE49-F238E27FC236}">
                <a16:creationId xmlns:a16="http://schemas.microsoft.com/office/drawing/2014/main" id="{008A831B-0679-D5D3-32DA-3DD24D6E5A8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6FA0FF5-CCD9-2EE6-1A0C-C50E1E1EACE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2187146"/>
            <a:ext cx="7650892" cy="3113517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Add names here</a:t>
            </a:r>
            <a:endParaRPr lang="en-US" dirty="0"/>
          </a:p>
        </p:txBody>
      </p:sp>
      <p:sp>
        <p:nvSpPr>
          <p:cNvPr id="36" name="Title 34">
            <a:extLst>
              <a:ext uri="{FF2B5EF4-FFF2-40B4-BE49-F238E27FC236}">
                <a16:creationId xmlns:a16="http://schemas.microsoft.com/office/drawing/2014/main" id="{7A35519A-871F-1575-F21F-A62AF2588F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Your payroll team</a:t>
            </a:r>
          </a:p>
        </p:txBody>
      </p:sp>
    </p:spTree>
    <p:extLst>
      <p:ext uri="{BB962C8B-B14F-4D97-AF65-F5344CB8AC3E}">
        <p14:creationId xmlns:p14="http://schemas.microsoft.com/office/powerpoint/2010/main" val="37769548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755A884-6CFB-81FD-9B44-62A691BBF2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D8E6D97-9A83-8A63-DDAF-272EDD1192B1}"/>
              </a:ext>
            </a:extLst>
          </p:cNvPr>
          <p:cNvSpPr txBox="1"/>
          <p:nvPr userDrawn="1"/>
        </p:nvSpPr>
        <p:spPr>
          <a:xfrm>
            <a:off x="496711" y="2822222"/>
            <a:ext cx="524933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 dirty="0">
                <a:latin typeface="Arial" panose="020B0604020202020204" pitchFamily="34" charset="0"/>
                <a:cs typeface="Arial" panose="020B0604020202020204" pitchFamily="34" charset="0"/>
              </a:rPr>
              <a:t>Any questions?</a:t>
            </a:r>
          </a:p>
        </p:txBody>
      </p:sp>
    </p:spTree>
    <p:extLst>
      <p:ext uri="{BB962C8B-B14F-4D97-AF65-F5344CB8AC3E}">
        <p14:creationId xmlns:p14="http://schemas.microsoft.com/office/powerpoint/2010/main" val="254545287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D273F-6B9E-2452-AD1D-3620F1F833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BA31FD-E704-5C0B-910A-A3EAB8EE6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8C82F0-C128-61C1-5573-2FBCD658F5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43FAA-0FE2-954F-AE51-8E94D870A988}" type="datetimeFigureOut">
              <a:rPr lang="en-US" smtClean="0"/>
              <a:t>8/6/24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46624-76A9-ADB2-E747-3E0A1A7976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B44BE0-2522-FDC3-359B-8142EB6421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91D95-1E02-A341-B960-4588F71E0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46035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390903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19C84C-D183-891C-A1B1-5AC36C6F24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CFF5A3-5C03-5940-BBCA-6A7375B5FE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0D21BD-E18A-FFB8-A7A8-90D512A90F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43FAA-0FE2-954F-AE51-8E94D870A988}" type="datetimeFigureOut">
              <a:rPr lang="en-US" smtClean="0"/>
              <a:t>8/6/24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35079D-DC87-CEF8-13DF-E74B5A5B1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98DD28-90B8-6A54-7466-1CC5843A8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91D95-1E02-A341-B960-4588F71E0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42363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75458C-74C6-0109-72EC-84C52B6217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D18992-7DCD-AF83-B8E1-8C9B4A76CD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AF6ED5-C3A9-6E98-9B1D-77758E2B50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8DC54D-7B26-12B8-82B0-A9D7F17E05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43FAA-0FE2-954F-AE51-8E94D870A988}" type="datetimeFigureOut">
              <a:rPr lang="en-US" smtClean="0"/>
              <a:t>8/6/24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F642AA-B7F4-D274-E712-AEF58D13E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490D61-0A65-E3A3-A046-8157E81CC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91D95-1E02-A341-B960-4588F71E0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1111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E274DE-80F3-3511-6369-D2538BC44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293589-26A2-0BB1-392F-04CAAF8F08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B257B1-0BF5-0F3F-9E9F-893B5C6002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DA9B0B-9E78-AD9A-E1D5-5DB13D099BC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183BE72-8137-9E3E-E327-9B5C0C9546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31652C3-89BC-4D30-3355-2ED4A2C5C6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43FAA-0FE2-954F-AE51-8E94D870A988}" type="datetimeFigureOut">
              <a:rPr lang="en-US" smtClean="0"/>
              <a:t>8/6/24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8D663D2-F800-C2CC-BB8D-98A311E0EE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264D94-CC82-E6F7-5C17-5DF6E9B55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91D95-1E02-A341-B960-4588F71E0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53244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D5A6C3-D0AD-001D-3554-E2D18571A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B09E7EF-0949-98D8-627B-E242303673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43FAA-0FE2-954F-AE51-8E94D870A988}" type="datetimeFigureOut">
              <a:rPr lang="en-US" smtClean="0"/>
              <a:t>8/6/24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5259B5-E10D-1ADB-63C9-C719F7E89C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DA74E67-D49E-976F-018E-BB0445CD8B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91D95-1E02-A341-B960-4588F71E0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34695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1B9D965-F285-413B-B584-1B836B4781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43FAA-0FE2-954F-AE51-8E94D870A988}" type="datetimeFigureOut">
              <a:rPr lang="en-US" smtClean="0"/>
              <a:t>8/6/24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E531EC-F3EE-44B5-046E-1785A6B251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CF2CF1-724A-B37E-0837-16D1D490C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91D95-1E02-A341-B960-4588F71E0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94971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6FE44-DCD2-D13E-AC8D-53F321BEF8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AFB72F-D111-1AB6-41C2-6A75EDCAB3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A5F414-E150-508E-53FC-642FCBBAE8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F0DD2D-34CE-4457-AB9F-7397707DB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43FAA-0FE2-954F-AE51-8E94D870A988}" type="datetimeFigureOut">
              <a:rPr lang="en-US" smtClean="0"/>
              <a:t>8/6/24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16141F-EA28-8A00-9CFC-E48615C797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58B66F-F272-A9B5-0A38-C21D74A6C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91D95-1E02-A341-B960-4588F71E0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56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EC6CEB3D-CBA7-4D30-B380-5B3A29743852}"/>
              </a:ext>
            </a:extLst>
          </p:cNvPr>
          <p:cNvSpPr/>
          <p:nvPr userDrawn="1"/>
        </p:nvSpPr>
        <p:spPr>
          <a:xfrm>
            <a:off x="68634" y="0"/>
            <a:ext cx="6915150" cy="6858000"/>
          </a:xfrm>
          <a:custGeom>
            <a:avLst/>
            <a:gdLst>
              <a:gd name="connsiteX0" fmla="*/ 0 w 6915150"/>
              <a:gd name="connsiteY0" fmla="*/ 0 h 6858000"/>
              <a:gd name="connsiteX1" fmla="*/ 161470 w 6915150"/>
              <a:gd name="connsiteY1" fmla="*/ 0 h 6858000"/>
              <a:gd name="connsiteX2" fmla="*/ 2247900 w 6915150"/>
              <a:gd name="connsiteY2" fmla="*/ 0 h 6858000"/>
              <a:gd name="connsiteX3" fmla="*/ 4486730 w 6915150"/>
              <a:gd name="connsiteY3" fmla="*/ 0 h 6858000"/>
              <a:gd name="connsiteX4" fmla="*/ 6915150 w 6915150"/>
              <a:gd name="connsiteY4" fmla="*/ 2428420 h 6858000"/>
              <a:gd name="connsiteX5" fmla="*/ 2485570 w 6915150"/>
              <a:gd name="connsiteY5" fmla="*/ 6858000 h 6858000"/>
              <a:gd name="connsiteX6" fmla="*/ 2162630 w 6915150"/>
              <a:gd name="connsiteY6" fmla="*/ 6858000 h 6858000"/>
              <a:gd name="connsiteX7" fmla="*/ 0 w 6915150"/>
              <a:gd name="connsiteY7" fmla="*/ 4695370 h 6858000"/>
              <a:gd name="connsiteX8" fmla="*/ 0 w 6915150"/>
              <a:gd name="connsiteY8" fmla="*/ 2038350 h 6858000"/>
              <a:gd name="connsiteX9" fmla="*/ 0 w 6915150"/>
              <a:gd name="connsiteY9" fmla="*/ 16147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915150" h="6858000">
                <a:moveTo>
                  <a:pt x="0" y="0"/>
                </a:moveTo>
                <a:lnTo>
                  <a:pt x="161470" y="0"/>
                </a:lnTo>
                <a:lnTo>
                  <a:pt x="2247900" y="0"/>
                </a:lnTo>
                <a:lnTo>
                  <a:pt x="4486730" y="0"/>
                </a:lnTo>
                <a:lnTo>
                  <a:pt x="6915150" y="2428420"/>
                </a:lnTo>
                <a:lnTo>
                  <a:pt x="2485570" y="6858000"/>
                </a:lnTo>
                <a:lnTo>
                  <a:pt x="2162630" y="6858000"/>
                </a:lnTo>
                <a:lnTo>
                  <a:pt x="0" y="4695370"/>
                </a:lnTo>
                <a:lnTo>
                  <a:pt x="0" y="2038350"/>
                </a:lnTo>
                <a:lnTo>
                  <a:pt x="0" y="161470"/>
                </a:lnTo>
                <a:close/>
              </a:path>
            </a:pathLst>
          </a:custGeom>
          <a:solidFill>
            <a:srgbClr val="00206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12">
            <a:extLst>
              <a:ext uri="{FF2B5EF4-FFF2-40B4-BE49-F238E27FC236}">
                <a16:creationId xmlns:a16="http://schemas.microsoft.com/office/drawing/2014/main" id="{A722ACF2-AE12-4797-B405-63D5BD24599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197291" y="-655090"/>
            <a:ext cx="6319156" cy="6508750"/>
          </a:xfrm>
          <a:custGeom>
            <a:avLst/>
            <a:gdLst>
              <a:gd name="connsiteX0" fmla="*/ 0 w 6400799"/>
              <a:gd name="connsiteY0" fmla="*/ 0 h 6400799"/>
              <a:gd name="connsiteX1" fmla="*/ 3200400 w 6400799"/>
              <a:gd name="connsiteY1" fmla="*/ 0 h 6400799"/>
              <a:gd name="connsiteX2" fmla="*/ 6400799 w 6400799"/>
              <a:gd name="connsiteY2" fmla="*/ 3200400 h 6400799"/>
              <a:gd name="connsiteX3" fmla="*/ 3200400 w 6400799"/>
              <a:gd name="connsiteY3" fmla="*/ 6400799 h 6400799"/>
              <a:gd name="connsiteX4" fmla="*/ 0 w 6400799"/>
              <a:gd name="connsiteY4" fmla="*/ 6400799 h 6400799"/>
              <a:gd name="connsiteX5" fmla="*/ 3200400 w 6400799"/>
              <a:gd name="connsiteY5" fmla="*/ 3200400 h 640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00799" h="6400799">
                <a:moveTo>
                  <a:pt x="0" y="0"/>
                </a:moveTo>
                <a:lnTo>
                  <a:pt x="3200400" y="0"/>
                </a:lnTo>
                <a:lnTo>
                  <a:pt x="6400799" y="3200400"/>
                </a:lnTo>
                <a:lnTo>
                  <a:pt x="3200400" y="6400799"/>
                </a:lnTo>
                <a:lnTo>
                  <a:pt x="0" y="6400799"/>
                </a:lnTo>
                <a:lnTo>
                  <a:pt x="3200400" y="32004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4000502" y="-771979"/>
            <a:ext cx="6319156" cy="6508750"/>
          </a:xfrm>
          <a:custGeom>
            <a:avLst/>
            <a:gdLst>
              <a:gd name="connsiteX0" fmla="*/ 0 w 6400799"/>
              <a:gd name="connsiteY0" fmla="*/ 0 h 6400799"/>
              <a:gd name="connsiteX1" fmla="*/ 3200400 w 6400799"/>
              <a:gd name="connsiteY1" fmla="*/ 0 h 6400799"/>
              <a:gd name="connsiteX2" fmla="*/ 6400799 w 6400799"/>
              <a:gd name="connsiteY2" fmla="*/ 3200400 h 6400799"/>
              <a:gd name="connsiteX3" fmla="*/ 3200400 w 6400799"/>
              <a:gd name="connsiteY3" fmla="*/ 6400799 h 6400799"/>
              <a:gd name="connsiteX4" fmla="*/ 0 w 6400799"/>
              <a:gd name="connsiteY4" fmla="*/ 6400799 h 6400799"/>
              <a:gd name="connsiteX5" fmla="*/ 3200400 w 6400799"/>
              <a:gd name="connsiteY5" fmla="*/ 3200400 h 640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00799" h="6400799">
                <a:moveTo>
                  <a:pt x="0" y="0"/>
                </a:moveTo>
                <a:lnTo>
                  <a:pt x="3200400" y="0"/>
                </a:lnTo>
                <a:lnTo>
                  <a:pt x="6400799" y="3200400"/>
                </a:lnTo>
                <a:lnTo>
                  <a:pt x="3200400" y="6400799"/>
                </a:lnTo>
                <a:lnTo>
                  <a:pt x="0" y="6400799"/>
                </a:lnTo>
                <a:lnTo>
                  <a:pt x="3200400" y="3200400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Freeform: Shape 20"/>
          <p:cNvSpPr/>
          <p:nvPr userDrawn="1"/>
        </p:nvSpPr>
        <p:spPr>
          <a:xfrm>
            <a:off x="0" y="0"/>
            <a:ext cx="6915150" cy="6858000"/>
          </a:xfrm>
          <a:custGeom>
            <a:avLst/>
            <a:gdLst>
              <a:gd name="connsiteX0" fmla="*/ 0 w 6915150"/>
              <a:gd name="connsiteY0" fmla="*/ 0 h 6858000"/>
              <a:gd name="connsiteX1" fmla="*/ 161470 w 6915150"/>
              <a:gd name="connsiteY1" fmla="*/ 0 h 6858000"/>
              <a:gd name="connsiteX2" fmla="*/ 2247900 w 6915150"/>
              <a:gd name="connsiteY2" fmla="*/ 0 h 6858000"/>
              <a:gd name="connsiteX3" fmla="*/ 4486730 w 6915150"/>
              <a:gd name="connsiteY3" fmla="*/ 0 h 6858000"/>
              <a:gd name="connsiteX4" fmla="*/ 6915150 w 6915150"/>
              <a:gd name="connsiteY4" fmla="*/ 2428420 h 6858000"/>
              <a:gd name="connsiteX5" fmla="*/ 2485570 w 6915150"/>
              <a:gd name="connsiteY5" fmla="*/ 6858000 h 6858000"/>
              <a:gd name="connsiteX6" fmla="*/ 2162630 w 6915150"/>
              <a:gd name="connsiteY6" fmla="*/ 6858000 h 6858000"/>
              <a:gd name="connsiteX7" fmla="*/ 0 w 6915150"/>
              <a:gd name="connsiteY7" fmla="*/ 4695370 h 6858000"/>
              <a:gd name="connsiteX8" fmla="*/ 0 w 6915150"/>
              <a:gd name="connsiteY8" fmla="*/ 2038350 h 6858000"/>
              <a:gd name="connsiteX9" fmla="*/ 0 w 6915150"/>
              <a:gd name="connsiteY9" fmla="*/ 16147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915150" h="6858000">
                <a:moveTo>
                  <a:pt x="0" y="0"/>
                </a:moveTo>
                <a:lnTo>
                  <a:pt x="161470" y="0"/>
                </a:lnTo>
                <a:lnTo>
                  <a:pt x="2247900" y="0"/>
                </a:lnTo>
                <a:lnTo>
                  <a:pt x="4486730" y="0"/>
                </a:lnTo>
                <a:lnTo>
                  <a:pt x="6915150" y="2428420"/>
                </a:lnTo>
                <a:lnTo>
                  <a:pt x="2485570" y="6858000"/>
                </a:lnTo>
                <a:lnTo>
                  <a:pt x="2162630" y="6858000"/>
                </a:lnTo>
                <a:lnTo>
                  <a:pt x="0" y="4695370"/>
                </a:lnTo>
                <a:lnTo>
                  <a:pt x="0" y="2038350"/>
                </a:lnTo>
                <a:lnTo>
                  <a:pt x="0" y="16147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426A23F-0F2D-4352-8AD4-38ED2246A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9384" y="1766329"/>
            <a:ext cx="4954729" cy="1077795"/>
          </a:xfrm>
        </p:spPr>
        <p:txBody>
          <a:bodyPr/>
          <a:lstStyle>
            <a:lvl1pPr>
              <a:defRPr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en-GB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0E25B77-86EB-44F4-A3BA-514BC949273A}"/>
              </a:ext>
            </a:extLst>
          </p:cNvPr>
          <p:cNvCxnSpPr/>
          <p:nvPr userDrawn="1"/>
        </p:nvCxnSpPr>
        <p:spPr>
          <a:xfrm>
            <a:off x="404185" y="2941522"/>
            <a:ext cx="495992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097A6F-7C69-422B-A80A-DCABC33E2A6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4185" y="3058412"/>
            <a:ext cx="4837112" cy="760413"/>
          </a:xfrm>
        </p:spPr>
        <p:txBody>
          <a:bodyPr>
            <a:normAutofit/>
          </a:bodyPr>
          <a:lstStyle>
            <a:lvl1pPr>
              <a:defRPr sz="4000" b="1" baseline="30000">
                <a:solidFill>
                  <a:schemeClr val="bg1"/>
                </a:solidFill>
              </a:defRPr>
            </a:lvl1pPr>
            <a:lvl2pPr>
              <a:defRPr b="1">
                <a:solidFill>
                  <a:schemeClr val="bg1"/>
                </a:solidFill>
              </a:defRPr>
            </a:lvl2pPr>
            <a:lvl3pPr>
              <a:defRPr b="1">
                <a:solidFill>
                  <a:schemeClr val="bg1"/>
                </a:solidFill>
              </a:defRPr>
            </a:lvl3pPr>
            <a:lvl4pPr>
              <a:defRPr b="1">
                <a:solidFill>
                  <a:schemeClr val="bg1"/>
                </a:solidFill>
              </a:defRPr>
            </a:lvl4pPr>
            <a:lvl5pPr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 Click to add 2nd title </a:t>
            </a:r>
            <a:endParaRPr lang="en-GB"/>
          </a:p>
        </p:txBody>
      </p: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B31DE41B-F2C5-8647-B40B-01F481E879B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9658" y="5189034"/>
            <a:ext cx="1708441" cy="1438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55639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F7A14A-AB48-76EC-6C11-ECA00A079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91B00A-AB6B-D12F-7C4C-CFE5B02E037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9EA5BB-4031-7328-C264-9BF48318A0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48DD59-A239-3D54-CF3C-A8A04EED97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43FAA-0FE2-954F-AE51-8E94D870A988}" type="datetimeFigureOut">
              <a:rPr lang="en-US" smtClean="0"/>
              <a:t>8/6/24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B932AC-B153-DB1C-B4C8-85F9CC274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E1861D-410D-BF33-8EF7-503776642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91D95-1E02-A341-B960-4588F71E0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98570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E8B0C5-B296-56C8-E08F-CA0BF9720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3299ADB-F2B8-9CD9-C5FF-EBB7511930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C7E92C-C537-BB2A-74AB-08B2F2397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43FAA-0FE2-954F-AE51-8E94D870A988}" type="datetimeFigureOut">
              <a:rPr lang="en-US" smtClean="0"/>
              <a:t>8/6/24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55199E-4525-8B74-AB80-E8960EB1AE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92384D-4FB8-AD56-08F5-7F7B8312F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91D95-1E02-A341-B960-4588F71E0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8263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AFD3A26-16C4-34ED-A9E7-33E84872D8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46E9548-E631-1D62-1CE0-6887E61BD3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0FDB91-4A86-3A17-001E-F8FF667FBA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43FAA-0FE2-954F-AE51-8E94D870A988}" type="datetimeFigureOut">
              <a:rPr lang="en-US" smtClean="0"/>
              <a:t>8/6/24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5ED6B1-F9C5-5864-7A62-6E9F54DED6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2335F9-25AC-02D2-5D93-2D8BEA385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91D95-1E02-A341-B960-4588F71E0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43090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5F28340-56FE-42F7-B7D3-64A9CAB1B8B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179890"/>
          </a:xfrm>
          <a:prstGeom prst="rect">
            <a:avLst/>
          </a:prstGeom>
          <a:solidFill>
            <a:srgbClr val="0070C0"/>
          </a:solidFill>
        </p:spPr>
        <p:txBody>
          <a:bodyPr/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rgbClr val="0070C0"/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Image Placeholder</a:t>
            </a:r>
          </a:p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1C00436-FF6A-4F49-B61A-E3D79B28BFA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496279" y="362119"/>
            <a:ext cx="9384631" cy="4440257"/>
          </a:xfrm>
          <a:custGeom>
            <a:avLst/>
            <a:gdLst>
              <a:gd name="connsiteX0" fmla="*/ 7987900 w 9384631"/>
              <a:gd name="connsiteY0" fmla="*/ 1384858 h 4440257"/>
              <a:gd name="connsiteX1" fmla="*/ 7749502 w 9384631"/>
              <a:gd name="connsiteY1" fmla="*/ 1429583 h 4440257"/>
              <a:gd name="connsiteX2" fmla="*/ 7589634 w 9384631"/>
              <a:gd name="connsiteY2" fmla="*/ 1551988 h 4440257"/>
              <a:gd name="connsiteX3" fmla="*/ 7499885 w 9384631"/>
              <a:gd name="connsiteY3" fmla="*/ 1733240 h 4440257"/>
              <a:gd name="connsiteX4" fmla="*/ 7471838 w 9384631"/>
              <a:gd name="connsiteY4" fmla="*/ 1954509 h 4440257"/>
              <a:gd name="connsiteX5" fmla="*/ 7471838 w 9384631"/>
              <a:gd name="connsiteY5" fmla="*/ 2783092 h 4440257"/>
              <a:gd name="connsiteX6" fmla="*/ 7819619 w 9384631"/>
              <a:gd name="connsiteY6" fmla="*/ 2820754 h 4440257"/>
              <a:gd name="connsiteX7" fmla="*/ 8352509 w 9384631"/>
              <a:gd name="connsiteY7" fmla="*/ 2632441 h 4440257"/>
              <a:gd name="connsiteX8" fmla="*/ 8537617 w 9384631"/>
              <a:gd name="connsiteY8" fmla="*/ 2062790 h 4440257"/>
              <a:gd name="connsiteX9" fmla="*/ 8509569 w 9384631"/>
              <a:gd name="connsiteY9" fmla="*/ 1792089 h 4440257"/>
              <a:gd name="connsiteX10" fmla="*/ 8414211 w 9384631"/>
              <a:gd name="connsiteY10" fmla="*/ 1577880 h 4440257"/>
              <a:gd name="connsiteX11" fmla="*/ 8243125 w 9384631"/>
              <a:gd name="connsiteY11" fmla="*/ 1436645 h 4440257"/>
              <a:gd name="connsiteX12" fmla="*/ 7987900 w 9384631"/>
              <a:gd name="connsiteY12" fmla="*/ 1384858 h 4440257"/>
              <a:gd name="connsiteX13" fmla="*/ 5031297 w 9384631"/>
              <a:gd name="connsiteY13" fmla="*/ 1384858 h 4440257"/>
              <a:gd name="connsiteX14" fmla="*/ 4792899 w 9384631"/>
              <a:gd name="connsiteY14" fmla="*/ 1429583 h 4440257"/>
              <a:gd name="connsiteX15" fmla="*/ 4633032 w 9384631"/>
              <a:gd name="connsiteY15" fmla="*/ 1551988 h 4440257"/>
              <a:gd name="connsiteX16" fmla="*/ 4543282 w 9384631"/>
              <a:gd name="connsiteY16" fmla="*/ 1733240 h 4440257"/>
              <a:gd name="connsiteX17" fmla="*/ 4515235 w 9384631"/>
              <a:gd name="connsiteY17" fmla="*/ 1954509 h 4440257"/>
              <a:gd name="connsiteX18" fmla="*/ 4515235 w 9384631"/>
              <a:gd name="connsiteY18" fmla="*/ 2783092 h 4440257"/>
              <a:gd name="connsiteX19" fmla="*/ 4863016 w 9384631"/>
              <a:gd name="connsiteY19" fmla="*/ 2820754 h 4440257"/>
              <a:gd name="connsiteX20" fmla="*/ 5395906 w 9384631"/>
              <a:gd name="connsiteY20" fmla="*/ 2632441 h 4440257"/>
              <a:gd name="connsiteX21" fmla="*/ 5581014 w 9384631"/>
              <a:gd name="connsiteY21" fmla="*/ 2062790 h 4440257"/>
              <a:gd name="connsiteX22" fmla="*/ 5552968 w 9384631"/>
              <a:gd name="connsiteY22" fmla="*/ 1792089 h 4440257"/>
              <a:gd name="connsiteX23" fmla="*/ 5457609 w 9384631"/>
              <a:gd name="connsiteY23" fmla="*/ 1577880 h 4440257"/>
              <a:gd name="connsiteX24" fmla="*/ 5286522 w 9384631"/>
              <a:gd name="connsiteY24" fmla="*/ 1436645 h 4440257"/>
              <a:gd name="connsiteX25" fmla="*/ 5031297 w 9384631"/>
              <a:gd name="connsiteY25" fmla="*/ 1384858 h 4440257"/>
              <a:gd name="connsiteX26" fmla="*/ 2783850 w 9384631"/>
              <a:gd name="connsiteY26" fmla="*/ 895241 h 4440257"/>
              <a:gd name="connsiteX27" fmla="*/ 3163500 w 9384631"/>
              <a:gd name="connsiteY27" fmla="*/ 895241 h 4440257"/>
              <a:gd name="connsiteX28" fmla="*/ 3349358 w 9384631"/>
              <a:gd name="connsiteY28" fmla="*/ 1081098 h 4440257"/>
              <a:gd name="connsiteX29" fmla="*/ 3349358 w 9384631"/>
              <a:gd name="connsiteY29" fmla="*/ 3171592 h 4440257"/>
              <a:gd name="connsiteX30" fmla="*/ 3163500 w 9384631"/>
              <a:gd name="connsiteY30" fmla="*/ 3357449 h 4440257"/>
              <a:gd name="connsiteX31" fmla="*/ 2783850 w 9384631"/>
              <a:gd name="connsiteY31" fmla="*/ 3357449 h 4440257"/>
              <a:gd name="connsiteX32" fmla="*/ 2597993 w 9384631"/>
              <a:gd name="connsiteY32" fmla="*/ 3171592 h 4440257"/>
              <a:gd name="connsiteX33" fmla="*/ 2597993 w 9384631"/>
              <a:gd name="connsiteY33" fmla="*/ 1081098 h 4440257"/>
              <a:gd name="connsiteX34" fmla="*/ 2783850 w 9384631"/>
              <a:gd name="connsiteY34" fmla="*/ 895241 h 4440257"/>
              <a:gd name="connsiteX35" fmla="*/ 8234711 w 9384631"/>
              <a:gd name="connsiteY35" fmla="*/ 810500 h 4440257"/>
              <a:gd name="connsiteX36" fmla="*/ 8686264 w 9384631"/>
              <a:gd name="connsiteY36" fmla="*/ 885825 h 4440257"/>
              <a:gd name="connsiteX37" fmla="*/ 9053679 w 9384631"/>
              <a:gd name="connsiteY37" fmla="*/ 1114158 h 4440257"/>
              <a:gd name="connsiteX38" fmla="*/ 9297686 w 9384631"/>
              <a:gd name="connsiteY38" fmla="*/ 1497847 h 4440257"/>
              <a:gd name="connsiteX39" fmla="*/ 9384631 w 9384631"/>
              <a:gd name="connsiteY39" fmla="*/ 2043959 h 4440257"/>
              <a:gd name="connsiteX40" fmla="*/ 9377970 w 9384631"/>
              <a:gd name="connsiteY40" fmla="*/ 2192992 h 4440257"/>
              <a:gd name="connsiteX41" fmla="*/ 9372525 w 9384631"/>
              <a:gd name="connsiteY41" fmla="*/ 2231433 h 4440257"/>
              <a:gd name="connsiteX42" fmla="*/ 8308503 w 9384631"/>
              <a:gd name="connsiteY42" fmla="*/ 3308787 h 4440257"/>
              <a:gd name="connsiteX43" fmla="*/ 8164594 w 9384631"/>
              <a:gd name="connsiteY43" fmla="*/ 3334499 h 4440257"/>
              <a:gd name="connsiteX44" fmla="*/ 7814009 w 9384631"/>
              <a:gd name="connsiteY44" fmla="*/ 3357450 h 4440257"/>
              <a:gd name="connsiteX45" fmla="*/ 7626095 w 9384631"/>
              <a:gd name="connsiteY45" fmla="*/ 3350389 h 4440257"/>
              <a:gd name="connsiteX46" fmla="*/ 7471838 w 9384631"/>
              <a:gd name="connsiteY46" fmla="*/ 3333911 h 4440257"/>
              <a:gd name="connsiteX47" fmla="*/ 7471838 w 9384631"/>
              <a:gd name="connsiteY47" fmla="*/ 4416718 h 4440257"/>
              <a:gd name="connsiteX48" fmla="*/ 7267095 w 9384631"/>
              <a:gd name="connsiteY48" fmla="*/ 4435550 h 4440257"/>
              <a:gd name="connsiteX49" fmla="*/ 7073573 w 9384631"/>
              <a:gd name="connsiteY49" fmla="*/ 4440257 h 4440257"/>
              <a:gd name="connsiteX50" fmla="*/ 6880050 w 9384631"/>
              <a:gd name="connsiteY50" fmla="*/ 4435550 h 4440257"/>
              <a:gd name="connsiteX51" fmla="*/ 6675309 w 9384631"/>
              <a:gd name="connsiteY51" fmla="*/ 4416718 h 4440257"/>
              <a:gd name="connsiteX52" fmla="*/ 6675309 w 9384631"/>
              <a:gd name="connsiteY52" fmla="*/ 862287 h 4440257"/>
              <a:gd name="connsiteX53" fmla="*/ 6829567 w 9384631"/>
              <a:gd name="connsiteY53" fmla="*/ 843454 h 4440257"/>
              <a:gd name="connsiteX54" fmla="*/ 7000651 w 9384631"/>
              <a:gd name="connsiteY54" fmla="*/ 838748 h 4440257"/>
              <a:gd name="connsiteX55" fmla="*/ 7320386 w 9384631"/>
              <a:gd name="connsiteY55" fmla="*/ 866994 h 4440257"/>
              <a:gd name="connsiteX56" fmla="*/ 7351237 w 9384631"/>
              <a:gd name="connsiteY56" fmla="*/ 935259 h 4440257"/>
              <a:gd name="connsiteX57" fmla="*/ 7379284 w 9384631"/>
              <a:gd name="connsiteY57" fmla="*/ 1031769 h 4440257"/>
              <a:gd name="connsiteX58" fmla="*/ 7401721 w 9384631"/>
              <a:gd name="connsiteY58" fmla="*/ 1132989 h 4440257"/>
              <a:gd name="connsiteX59" fmla="*/ 7415744 w 9384631"/>
              <a:gd name="connsiteY59" fmla="*/ 1215376 h 4440257"/>
              <a:gd name="connsiteX60" fmla="*/ 7539151 w 9384631"/>
              <a:gd name="connsiteY60" fmla="*/ 1067079 h 4440257"/>
              <a:gd name="connsiteX61" fmla="*/ 7715845 w 9384631"/>
              <a:gd name="connsiteY61" fmla="*/ 937613 h 4440257"/>
              <a:gd name="connsiteX62" fmla="*/ 7948634 w 9384631"/>
              <a:gd name="connsiteY62" fmla="*/ 845809 h 4440257"/>
              <a:gd name="connsiteX63" fmla="*/ 8234711 w 9384631"/>
              <a:gd name="connsiteY63" fmla="*/ 810500 h 4440257"/>
              <a:gd name="connsiteX64" fmla="*/ 5278109 w 9384631"/>
              <a:gd name="connsiteY64" fmla="*/ 810500 h 4440257"/>
              <a:gd name="connsiteX65" fmla="*/ 5729662 w 9384631"/>
              <a:gd name="connsiteY65" fmla="*/ 885825 h 4440257"/>
              <a:gd name="connsiteX66" fmla="*/ 6097076 w 9384631"/>
              <a:gd name="connsiteY66" fmla="*/ 1114158 h 4440257"/>
              <a:gd name="connsiteX67" fmla="*/ 6341084 w 9384631"/>
              <a:gd name="connsiteY67" fmla="*/ 1497847 h 4440257"/>
              <a:gd name="connsiteX68" fmla="*/ 6428028 w 9384631"/>
              <a:gd name="connsiteY68" fmla="*/ 2043959 h 4440257"/>
              <a:gd name="connsiteX69" fmla="*/ 6321451 w 9384631"/>
              <a:gd name="connsiteY69" fmla="*/ 2592424 h 4440257"/>
              <a:gd name="connsiteX70" fmla="*/ 6012935 w 9384631"/>
              <a:gd name="connsiteY70" fmla="*/ 3004362 h 4440257"/>
              <a:gd name="connsiteX71" fmla="*/ 5519311 w 9384631"/>
              <a:gd name="connsiteY71" fmla="*/ 3265647 h 4440257"/>
              <a:gd name="connsiteX72" fmla="*/ 4857406 w 9384631"/>
              <a:gd name="connsiteY72" fmla="*/ 3357450 h 4440257"/>
              <a:gd name="connsiteX73" fmla="*/ 4669493 w 9384631"/>
              <a:gd name="connsiteY73" fmla="*/ 3350389 h 4440257"/>
              <a:gd name="connsiteX74" fmla="*/ 4515235 w 9384631"/>
              <a:gd name="connsiteY74" fmla="*/ 3333911 h 4440257"/>
              <a:gd name="connsiteX75" fmla="*/ 4515235 w 9384631"/>
              <a:gd name="connsiteY75" fmla="*/ 4416718 h 4440257"/>
              <a:gd name="connsiteX76" fmla="*/ 4310494 w 9384631"/>
              <a:gd name="connsiteY76" fmla="*/ 4435550 h 4440257"/>
              <a:gd name="connsiteX77" fmla="*/ 4116969 w 9384631"/>
              <a:gd name="connsiteY77" fmla="*/ 4440257 h 4440257"/>
              <a:gd name="connsiteX78" fmla="*/ 3923447 w 9384631"/>
              <a:gd name="connsiteY78" fmla="*/ 4435550 h 4440257"/>
              <a:gd name="connsiteX79" fmla="*/ 3718706 w 9384631"/>
              <a:gd name="connsiteY79" fmla="*/ 4416718 h 4440257"/>
              <a:gd name="connsiteX80" fmla="*/ 3718706 w 9384631"/>
              <a:gd name="connsiteY80" fmla="*/ 862287 h 4440257"/>
              <a:gd name="connsiteX81" fmla="*/ 3872964 w 9384631"/>
              <a:gd name="connsiteY81" fmla="*/ 843455 h 4440257"/>
              <a:gd name="connsiteX82" fmla="*/ 4044048 w 9384631"/>
              <a:gd name="connsiteY82" fmla="*/ 838748 h 4440257"/>
              <a:gd name="connsiteX83" fmla="*/ 4363783 w 9384631"/>
              <a:gd name="connsiteY83" fmla="*/ 866994 h 4440257"/>
              <a:gd name="connsiteX84" fmla="*/ 4394634 w 9384631"/>
              <a:gd name="connsiteY84" fmla="*/ 935259 h 4440257"/>
              <a:gd name="connsiteX85" fmla="*/ 4422681 w 9384631"/>
              <a:gd name="connsiteY85" fmla="*/ 1031769 h 4440257"/>
              <a:gd name="connsiteX86" fmla="*/ 4445118 w 9384631"/>
              <a:gd name="connsiteY86" fmla="*/ 1132989 h 4440257"/>
              <a:gd name="connsiteX87" fmla="*/ 4459141 w 9384631"/>
              <a:gd name="connsiteY87" fmla="*/ 1215376 h 4440257"/>
              <a:gd name="connsiteX88" fmla="*/ 4582548 w 9384631"/>
              <a:gd name="connsiteY88" fmla="*/ 1067079 h 4440257"/>
              <a:gd name="connsiteX89" fmla="*/ 4759243 w 9384631"/>
              <a:gd name="connsiteY89" fmla="*/ 937613 h 4440257"/>
              <a:gd name="connsiteX90" fmla="*/ 4992031 w 9384631"/>
              <a:gd name="connsiteY90" fmla="*/ 845809 h 4440257"/>
              <a:gd name="connsiteX91" fmla="*/ 5278109 w 9384631"/>
              <a:gd name="connsiteY91" fmla="*/ 810500 h 4440257"/>
              <a:gd name="connsiteX92" fmla="*/ 1402341 w 9384631"/>
              <a:gd name="connsiteY92" fmla="*/ 810500 h 4440257"/>
              <a:gd name="connsiteX93" fmla="*/ 1629520 w 9384631"/>
              <a:gd name="connsiteY93" fmla="*/ 815208 h 4440257"/>
              <a:gd name="connsiteX94" fmla="*/ 1828653 w 9384631"/>
              <a:gd name="connsiteY94" fmla="*/ 834040 h 4440257"/>
              <a:gd name="connsiteX95" fmla="*/ 2019372 w 9384631"/>
              <a:gd name="connsiteY95" fmla="*/ 871702 h 4440257"/>
              <a:gd name="connsiteX96" fmla="*/ 2232527 w 9384631"/>
              <a:gd name="connsiteY96" fmla="*/ 932904 h 4440257"/>
              <a:gd name="connsiteX97" fmla="*/ 2198871 w 9384631"/>
              <a:gd name="connsiteY97" fmla="*/ 1175359 h 4440257"/>
              <a:gd name="connsiteX98" fmla="*/ 2092293 w 9384631"/>
              <a:gd name="connsiteY98" fmla="*/ 1431937 h 4440257"/>
              <a:gd name="connsiteX99" fmla="*/ 1797801 w 9384631"/>
              <a:gd name="connsiteY99" fmla="*/ 1368381 h 4440257"/>
              <a:gd name="connsiteX100" fmla="*/ 1508920 w 9384631"/>
              <a:gd name="connsiteY100" fmla="*/ 1351904 h 4440257"/>
              <a:gd name="connsiteX101" fmla="*/ 984443 w 9384631"/>
              <a:gd name="connsiteY101" fmla="*/ 1542572 h 4440257"/>
              <a:gd name="connsiteX102" fmla="*/ 807748 w 9384631"/>
              <a:gd name="connsiteY102" fmla="*/ 2086329 h 4440257"/>
              <a:gd name="connsiteX103" fmla="*/ 998467 w 9384631"/>
              <a:gd name="connsiteY103" fmla="*/ 2641856 h 4440257"/>
              <a:gd name="connsiteX104" fmla="*/ 1514528 w 9384631"/>
              <a:gd name="connsiteY104" fmla="*/ 2816047 h 4440257"/>
              <a:gd name="connsiteX105" fmla="*/ 1668787 w 9384631"/>
              <a:gd name="connsiteY105" fmla="*/ 2813693 h 4440257"/>
              <a:gd name="connsiteX106" fmla="*/ 1806216 w 9384631"/>
              <a:gd name="connsiteY106" fmla="*/ 2801922 h 4440257"/>
              <a:gd name="connsiteX107" fmla="*/ 1943644 w 9384631"/>
              <a:gd name="connsiteY107" fmla="*/ 2773676 h 4440257"/>
              <a:gd name="connsiteX108" fmla="*/ 2109121 w 9384631"/>
              <a:gd name="connsiteY108" fmla="*/ 2726598 h 4440257"/>
              <a:gd name="connsiteX109" fmla="*/ 2221309 w 9384631"/>
              <a:gd name="connsiteY109" fmla="*/ 2945513 h 4440257"/>
              <a:gd name="connsiteX110" fmla="*/ 2266183 w 9384631"/>
              <a:gd name="connsiteY110" fmla="*/ 3239754 h 4440257"/>
              <a:gd name="connsiteX111" fmla="*/ 1845482 w 9384631"/>
              <a:gd name="connsiteY111" fmla="*/ 3336265 h 4440257"/>
              <a:gd name="connsiteX112" fmla="*/ 1435998 w 9384631"/>
              <a:gd name="connsiteY112" fmla="*/ 3357450 h 4440257"/>
              <a:gd name="connsiteX113" fmla="*/ 802140 w 9384631"/>
              <a:gd name="connsiteY113" fmla="*/ 3260938 h 4440257"/>
              <a:gd name="connsiteX114" fmla="*/ 356195 w 9384631"/>
              <a:gd name="connsiteY114" fmla="*/ 2994945 h 4440257"/>
              <a:gd name="connsiteX115" fmla="*/ 89751 w 9384631"/>
              <a:gd name="connsiteY115" fmla="*/ 2592424 h 4440257"/>
              <a:gd name="connsiteX116" fmla="*/ 0 w 9384631"/>
              <a:gd name="connsiteY116" fmla="*/ 2086329 h 4440257"/>
              <a:gd name="connsiteX117" fmla="*/ 14995 w 9384631"/>
              <a:gd name="connsiteY117" fmla="*/ 1907705 h 4440257"/>
              <a:gd name="connsiteX118" fmla="*/ 1073851 w 9384631"/>
              <a:gd name="connsiteY118" fmla="*/ 835582 h 4440257"/>
              <a:gd name="connsiteX119" fmla="*/ 1075596 w 9384631"/>
              <a:gd name="connsiteY119" fmla="*/ 835216 h 4440257"/>
              <a:gd name="connsiteX120" fmla="*/ 1402341 w 9384631"/>
              <a:gd name="connsiteY120" fmla="*/ 810500 h 4440257"/>
              <a:gd name="connsiteX121" fmla="*/ 2858000 w 9384631"/>
              <a:gd name="connsiteY121" fmla="*/ 0 h 4440257"/>
              <a:gd name="connsiteX122" fmla="*/ 3098361 w 9384631"/>
              <a:gd name="connsiteY122" fmla="*/ 0 h 4440257"/>
              <a:gd name="connsiteX123" fmla="*/ 3382046 w 9384631"/>
              <a:gd name="connsiteY123" fmla="*/ 283685 h 4440257"/>
              <a:gd name="connsiteX124" fmla="*/ 3382046 w 9384631"/>
              <a:gd name="connsiteY124" fmla="*/ 457337 h 4440257"/>
              <a:gd name="connsiteX125" fmla="*/ 3098361 w 9384631"/>
              <a:gd name="connsiteY125" fmla="*/ 741022 h 4440257"/>
              <a:gd name="connsiteX126" fmla="*/ 2858000 w 9384631"/>
              <a:gd name="connsiteY126" fmla="*/ 741022 h 4440257"/>
              <a:gd name="connsiteX127" fmla="*/ 2574315 w 9384631"/>
              <a:gd name="connsiteY127" fmla="*/ 457337 h 4440257"/>
              <a:gd name="connsiteX128" fmla="*/ 2574315 w 9384631"/>
              <a:gd name="connsiteY128" fmla="*/ 283685 h 4440257"/>
              <a:gd name="connsiteX129" fmla="*/ 2858000 w 9384631"/>
              <a:gd name="connsiteY129" fmla="*/ 0 h 4440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9384631" h="4440257">
                <a:moveTo>
                  <a:pt x="7987900" y="1384858"/>
                </a:moveTo>
                <a:cubicBezTo>
                  <a:pt x="7894411" y="1384858"/>
                  <a:pt x="7814944" y="1399767"/>
                  <a:pt x="7749502" y="1429583"/>
                </a:cubicBezTo>
                <a:cubicBezTo>
                  <a:pt x="7684059" y="1459400"/>
                  <a:pt x="7630770" y="1500202"/>
                  <a:pt x="7589634" y="1551988"/>
                </a:cubicBezTo>
                <a:cubicBezTo>
                  <a:pt x="7548499" y="1603774"/>
                  <a:pt x="7518583" y="1664191"/>
                  <a:pt x="7499885" y="1733240"/>
                </a:cubicBezTo>
                <a:cubicBezTo>
                  <a:pt x="7481187" y="1802289"/>
                  <a:pt x="7471838" y="1876045"/>
                  <a:pt x="7471838" y="1954509"/>
                </a:cubicBezTo>
                <a:lnTo>
                  <a:pt x="7471838" y="2783092"/>
                </a:lnTo>
                <a:cubicBezTo>
                  <a:pt x="7572807" y="2808200"/>
                  <a:pt x="7688733" y="2820754"/>
                  <a:pt x="7819619" y="2820754"/>
                </a:cubicBezTo>
                <a:cubicBezTo>
                  <a:pt x="8051471" y="2820754"/>
                  <a:pt x="8229101" y="2757983"/>
                  <a:pt x="8352509" y="2632441"/>
                </a:cubicBezTo>
                <a:cubicBezTo>
                  <a:pt x="8475913" y="2506898"/>
                  <a:pt x="8537617" y="2317015"/>
                  <a:pt x="8537617" y="2062790"/>
                </a:cubicBezTo>
                <a:cubicBezTo>
                  <a:pt x="8537617" y="1965494"/>
                  <a:pt x="8528268" y="1875261"/>
                  <a:pt x="8509569" y="1792089"/>
                </a:cubicBezTo>
                <a:cubicBezTo>
                  <a:pt x="8490872" y="1708916"/>
                  <a:pt x="8459086" y="1637514"/>
                  <a:pt x="8414211" y="1577880"/>
                </a:cubicBezTo>
                <a:cubicBezTo>
                  <a:pt x="8369335" y="1518249"/>
                  <a:pt x="8312307" y="1471170"/>
                  <a:pt x="8243125" y="1436645"/>
                </a:cubicBezTo>
                <a:cubicBezTo>
                  <a:pt x="8173943" y="1402120"/>
                  <a:pt x="8088868" y="1384858"/>
                  <a:pt x="7987900" y="1384858"/>
                </a:cubicBezTo>
                <a:close/>
                <a:moveTo>
                  <a:pt x="5031297" y="1384858"/>
                </a:moveTo>
                <a:cubicBezTo>
                  <a:pt x="4937808" y="1384858"/>
                  <a:pt x="4858341" y="1399767"/>
                  <a:pt x="4792899" y="1429583"/>
                </a:cubicBezTo>
                <a:cubicBezTo>
                  <a:pt x="4727456" y="1459400"/>
                  <a:pt x="4674167" y="1500202"/>
                  <a:pt x="4633032" y="1551988"/>
                </a:cubicBezTo>
                <a:cubicBezTo>
                  <a:pt x="4591897" y="1603774"/>
                  <a:pt x="4561980" y="1664191"/>
                  <a:pt x="4543282" y="1733240"/>
                </a:cubicBezTo>
                <a:cubicBezTo>
                  <a:pt x="4524584" y="1802289"/>
                  <a:pt x="4515235" y="1876045"/>
                  <a:pt x="4515235" y="1954509"/>
                </a:cubicBezTo>
                <a:lnTo>
                  <a:pt x="4515235" y="2783092"/>
                </a:lnTo>
                <a:cubicBezTo>
                  <a:pt x="4616204" y="2808200"/>
                  <a:pt x="4732131" y="2820754"/>
                  <a:pt x="4863016" y="2820754"/>
                </a:cubicBezTo>
                <a:cubicBezTo>
                  <a:pt x="5094870" y="2820754"/>
                  <a:pt x="5272499" y="2757983"/>
                  <a:pt x="5395906" y="2632441"/>
                </a:cubicBezTo>
                <a:cubicBezTo>
                  <a:pt x="5519311" y="2506898"/>
                  <a:pt x="5581014" y="2317015"/>
                  <a:pt x="5581014" y="2062790"/>
                </a:cubicBezTo>
                <a:cubicBezTo>
                  <a:pt x="5581014" y="1965494"/>
                  <a:pt x="5571665" y="1875261"/>
                  <a:pt x="5552968" y="1792089"/>
                </a:cubicBezTo>
                <a:cubicBezTo>
                  <a:pt x="5534270" y="1708916"/>
                  <a:pt x="5502483" y="1637514"/>
                  <a:pt x="5457609" y="1577880"/>
                </a:cubicBezTo>
                <a:cubicBezTo>
                  <a:pt x="5412734" y="1518249"/>
                  <a:pt x="5355704" y="1471170"/>
                  <a:pt x="5286522" y="1436645"/>
                </a:cubicBezTo>
                <a:cubicBezTo>
                  <a:pt x="5217341" y="1402120"/>
                  <a:pt x="5132265" y="1384858"/>
                  <a:pt x="5031297" y="1384858"/>
                </a:cubicBezTo>
                <a:close/>
                <a:moveTo>
                  <a:pt x="2783850" y="895241"/>
                </a:moveTo>
                <a:lnTo>
                  <a:pt x="3163500" y="895241"/>
                </a:lnTo>
                <a:cubicBezTo>
                  <a:pt x="3266146" y="895241"/>
                  <a:pt x="3349358" y="978452"/>
                  <a:pt x="3349358" y="1081098"/>
                </a:cubicBezTo>
                <a:lnTo>
                  <a:pt x="3349358" y="3171592"/>
                </a:lnTo>
                <a:cubicBezTo>
                  <a:pt x="3349358" y="3274237"/>
                  <a:pt x="3266146" y="3357449"/>
                  <a:pt x="3163500" y="3357449"/>
                </a:cubicBezTo>
                <a:lnTo>
                  <a:pt x="2783850" y="3357449"/>
                </a:lnTo>
                <a:cubicBezTo>
                  <a:pt x="2681205" y="3357449"/>
                  <a:pt x="2597993" y="3274237"/>
                  <a:pt x="2597993" y="3171592"/>
                </a:cubicBezTo>
                <a:lnTo>
                  <a:pt x="2597993" y="1081098"/>
                </a:lnTo>
                <a:cubicBezTo>
                  <a:pt x="2597993" y="978452"/>
                  <a:pt x="2681205" y="895241"/>
                  <a:pt x="2783850" y="895241"/>
                </a:cubicBezTo>
                <a:close/>
                <a:moveTo>
                  <a:pt x="8234711" y="810500"/>
                </a:moveTo>
                <a:cubicBezTo>
                  <a:pt x="8395514" y="810500"/>
                  <a:pt x="8546031" y="835608"/>
                  <a:pt x="8686264" y="885825"/>
                </a:cubicBezTo>
                <a:cubicBezTo>
                  <a:pt x="8826498" y="936043"/>
                  <a:pt x="8948970" y="1012154"/>
                  <a:pt x="9053679" y="1114158"/>
                </a:cubicBezTo>
                <a:cubicBezTo>
                  <a:pt x="9158386" y="1216161"/>
                  <a:pt x="9239723" y="1344057"/>
                  <a:pt x="9297686" y="1497847"/>
                </a:cubicBezTo>
                <a:cubicBezTo>
                  <a:pt x="9355649" y="1651636"/>
                  <a:pt x="9384631" y="1833674"/>
                  <a:pt x="9384631" y="2043959"/>
                </a:cubicBezTo>
                <a:cubicBezTo>
                  <a:pt x="9384631" y="2094961"/>
                  <a:pt x="9382411" y="2144639"/>
                  <a:pt x="9377970" y="2192992"/>
                </a:cubicBezTo>
                <a:lnTo>
                  <a:pt x="9372525" y="2231433"/>
                </a:lnTo>
                <a:lnTo>
                  <a:pt x="8308503" y="3308787"/>
                </a:lnTo>
                <a:lnTo>
                  <a:pt x="8164594" y="3334499"/>
                </a:lnTo>
                <a:cubicBezTo>
                  <a:pt x="8054276" y="3349800"/>
                  <a:pt x="7937415" y="3357450"/>
                  <a:pt x="7814009" y="3357450"/>
                </a:cubicBezTo>
                <a:cubicBezTo>
                  <a:pt x="7750437" y="3357450"/>
                  <a:pt x="7687798" y="3355096"/>
                  <a:pt x="7626095" y="3350389"/>
                </a:cubicBezTo>
                <a:cubicBezTo>
                  <a:pt x="7564393" y="3345681"/>
                  <a:pt x="7512973" y="3340188"/>
                  <a:pt x="7471838" y="3333911"/>
                </a:cubicBezTo>
                <a:lnTo>
                  <a:pt x="7471838" y="4416718"/>
                </a:lnTo>
                <a:cubicBezTo>
                  <a:pt x="7400785" y="4426133"/>
                  <a:pt x="7332539" y="4432411"/>
                  <a:pt x="7267095" y="4435550"/>
                </a:cubicBezTo>
                <a:cubicBezTo>
                  <a:pt x="7201653" y="4438688"/>
                  <a:pt x="7137146" y="4440257"/>
                  <a:pt x="7073573" y="4440257"/>
                </a:cubicBezTo>
                <a:cubicBezTo>
                  <a:pt x="7010000" y="4440257"/>
                  <a:pt x="6945493" y="4438688"/>
                  <a:pt x="6880050" y="4435550"/>
                </a:cubicBezTo>
                <a:cubicBezTo>
                  <a:pt x="6814608" y="4432411"/>
                  <a:pt x="6746361" y="4426133"/>
                  <a:pt x="6675309" y="4416718"/>
                </a:cubicBezTo>
                <a:lnTo>
                  <a:pt x="6675309" y="862287"/>
                </a:lnTo>
                <a:cubicBezTo>
                  <a:pt x="6727662" y="852870"/>
                  <a:pt x="6779082" y="846594"/>
                  <a:pt x="6829567" y="843454"/>
                </a:cubicBezTo>
                <a:cubicBezTo>
                  <a:pt x="6880050" y="840316"/>
                  <a:pt x="6937079" y="838748"/>
                  <a:pt x="7000651" y="838748"/>
                </a:cubicBezTo>
                <a:cubicBezTo>
                  <a:pt x="7105360" y="838748"/>
                  <a:pt x="7211937" y="848163"/>
                  <a:pt x="7320386" y="866994"/>
                </a:cubicBezTo>
                <a:cubicBezTo>
                  <a:pt x="7331603" y="882687"/>
                  <a:pt x="7341887" y="905442"/>
                  <a:pt x="7351237" y="935259"/>
                </a:cubicBezTo>
                <a:cubicBezTo>
                  <a:pt x="7360585" y="965075"/>
                  <a:pt x="7369934" y="997245"/>
                  <a:pt x="7379284" y="1031769"/>
                </a:cubicBezTo>
                <a:cubicBezTo>
                  <a:pt x="7388633" y="1066294"/>
                  <a:pt x="7396111" y="1100033"/>
                  <a:pt x="7401721" y="1132989"/>
                </a:cubicBezTo>
                <a:cubicBezTo>
                  <a:pt x="7407331" y="1165943"/>
                  <a:pt x="7412005" y="1193405"/>
                  <a:pt x="7415744" y="1215376"/>
                </a:cubicBezTo>
                <a:cubicBezTo>
                  <a:pt x="7449401" y="1165159"/>
                  <a:pt x="7490536" y="1115726"/>
                  <a:pt x="7539151" y="1067079"/>
                </a:cubicBezTo>
                <a:cubicBezTo>
                  <a:pt x="7587765" y="1018431"/>
                  <a:pt x="7646663" y="975276"/>
                  <a:pt x="7715845" y="937613"/>
                </a:cubicBezTo>
                <a:cubicBezTo>
                  <a:pt x="7785027" y="899949"/>
                  <a:pt x="7862623" y="869348"/>
                  <a:pt x="7948634" y="845809"/>
                </a:cubicBezTo>
                <a:cubicBezTo>
                  <a:pt x="8034644" y="822270"/>
                  <a:pt x="8130003" y="810500"/>
                  <a:pt x="8234711" y="810500"/>
                </a:cubicBezTo>
                <a:close/>
                <a:moveTo>
                  <a:pt x="5278109" y="810500"/>
                </a:moveTo>
                <a:cubicBezTo>
                  <a:pt x="5438911" y="810500"/>
                  <a:pt x="5589428" y="835608"/>
                  <a:pt x="5729662" y="885825"/>
                </a:cubicBezTo>
                <a:cubicBezTo>
                  <a:pt x="5869897" y="936043"/>
                  <a:pt x="5992368" y="1012154"/>
                  <a:pt x="6097076" y="1114158"/>
                </a:cubicBezTo>
                <a:cubicBezTo>
                  <a:pt x="6201784" y="1216161"/>
                  <a:pt x="6283120" y="1344057"/>
                  <a:pt x="6341084" y="1497847"/>
                </a:cubicBezTo>
                <a:cubicBezTo>
                  <a:pt x="6399046" y="1651636"/>
                  <a:pt x="6428028" y="1833674"/>
                  <a:pt x="6428028" y="2043959"/>
                </a:cubicBezTo>
                <a:cubicBezTo>
                  <a:pt x="6428028" y="2247966"/>
                  <a:pt x="6392502" y="2430788"/>
                  <a:pt x="6321451" y="2592424"/>
                </a:cubicBezTo>
                <a:cubicBezTo>
                  <a:pt x="6250399" y="2754060"/>
                  <a:pt x="6147561" y="2891373"/>
                  <a:pt x="6012935" y="3004362"/>
                </a:cubicBezTo>
                <a:cubicBezTo>
                  <a:pt x="5878311" y="3117349"/>
                  <a:pt x="5713770" y="3204445"/>
                  <a:pt x="5519311" y="3265647"/>
                </a:cubicBezTo>
                <a:cubicBezTo>
                  <a:pt x="5324854" y="3326849"/>
                  <a:pt x="5104218" y="3357450"/>
                  <a:pt x="4857406" y="3357450"/>
                </a:cubicBezTo>
                <a:cubicBezTo>
                  <a:pt x="4793835" y="3357450"/>
                  <a:pt x="4731195" y="3355096"/>
                  <a:pt x="4669493" y="3350389"/>
                </a:cubicBezTo>
                <a:cubicBezTo>
                  <a:pt x="4607790" y="3345681"/>
                  <a:pt x="4556370" y="3340188"/>
                  <a:pt x="4515235" y="3333911"/>
                </a:cubicBezTo>
                <a:lnTo>
                  <a:pt x="4515235" y="4416718"/>
                </a:lnTo>
                <a:cubicBezTo>
                  <a:pt x="4444183" y="4426133"/>
                  <a:pt x="4375936" y="4432411"/>
                  <a:pt x="4310494" y="4435550"/>
                </a:cubicBezTo>
                <a:cubicBezTo>
                  <a:pt x="4245051" y="4438688"/>
                  <a:pt x="4180543" y="4440257"/>
                  <a:pt x="4116969" y="4440257"/>
                </a:cubicBezTo>
                <a:cubicBezTo>
                  <a:pt x="4053398" y="4440257"/>
                  <a:pt x="3988890" y="4438688"/>
                  <a:pt x="3923447" y="4435550"/>
                </a:cubicBezTo>
                <a:cubicBezTo>
                  <a:pt x="3858006" y="4432411"/>
                  <a:pt x="3789757" y="4426133"/>
                  <a:pt x="3718706" y="4416718"/>
                </a:cubicBezTo>
                <a:lnTo>
                  <a:pt x="3718706" y="862287"/>
                </a:lnTo>
                <a:cubicBezTo>
                  <a:pt x="3771060" y="852870"/>
                  <a:pt x="3822478" y="846594"/>
                  <a:pt x="3872964" y="843455"/>
                </a:cubicBezTo>
                <a:cubicBezTo>
                  <a:pt x="3923447" y="840316"/>
                  <a:pt x="3980477" y="838748"/>
                  <a:pt x="4044048" y="838748"/>
                </a:cubicBezTo>
                <a:cubicBezTo>
                  <a:pt x="4148757" y="838748"/>
                  <a:pt x="4255335" y="848163"/>
                  <a:pt x="4363783" y="866994"/>
                </a:cubicBezTo>
                <a:cubicBezTo>
                  <a:pt x="4375001" y="882687"/>
                  <a:pt x="4385285" y="905442"/>
                  <a:pt x="4394634" y="935259"/>
                </a:cubicBezTo>
                <a:cubicBezTo>
                  <a:pt x="4403984" y="965075"/>
                  <a:pt x="4413332" y="997245"/>
                  <a:pt x="4422681" y="1031769"/>
                </a:cubicBezTo>
                <a:cubicBezTo>
                  <a:pt x="4432030" y="1066294"/>
                  <a:pt x="4439508" y="1100033"/>
                  <a:pt x="4445118" y="1132989"/>
                </a:cubicBezTo>
                <a:cubicBezTo>
                  <a:pt x="4450728" y="1165943"/>
                  <a:pt x="4455402" y="1193405"/>
                  <a:pt x="4459141" y="1215376"/>
                </a:cubicBezTo>
                <a:cubicBezTo>
                  <a:pt x="4492798" y="1165159"/>
                  <a:pt x="4533933" y="1115726"/>
                  <a:pt x="4582548" y="1067079"/>
                </a:cubicBezTo>
                <a:cubicBezTo>
                  <a:pt x="4631162" y="1018431"/>
                  <a:pt x="4690061" y="975276"/>
                  <a:pt x="4759243" y="937613"/>
                </a:cubicBezTo>
                <a:cubicBezTo>
                  <a:pt x="4828424" y="899949"/>
                  <a:pt x="4906022" y="869348"/>
                  <a:pt x="4992031" y="845809"/>
                </a:cubicBezTo>
                <a:cubicBezTo>
                  <a:pt x="5078041" y="822270"/>
                  <a:pt x="5173401" y="810500"/>
                  <a:pt x="5278109" y="810500"/>
                </a:cubicBezTo>
                <a:close/>
                <a:moveTo>
                  <a:pt x="1402341" y="810500"/>
                </a:moveTo>
                <a:cubicBezTo>
                  <a:pt x="1484612" y="810500"/>
                  <a:pt x="1560338" y="812069"/>
                  <a:pt x="1629520" y="815208"/>
                </a:cubicBezTo>
                <a:cubicBezTo>
                  <a:pt x="1698704" y="818347"/>
                  <a:pt x="1765080" y="824623"/>
                  <a:pt x="1828653" y="834040"/>
                </a:cubicBezTo>
                <a:cubicBezTo>
                  <a:pt x="1892226" y="843455"/>
                  <a:pt x="1955799" y="856010"/>
                  <a:pt x="2019372" y="871702"/>
                </a:cubicBezTo>
                <a:cubicBezTo>
                  <a:pt x="2082943" y="887395"/>
                  <a:pt x="2153996" y="907796"/>
                  <a:pt x="2232527" y="932904"/>
                </a:cubicBezTo>
                <a:cubicBezTo>
                  <a:pt x="2232527" y="1005091"/>
                  <a:pt x="2221309" y="1085910"/>
                  <a:pt x="2198871" y="1175359"/>
                </a:cubicBezTo>
                <a:cubicBezTo>
                  <a:pt x="2176433" y="1264808"/>
                  <a:pt x="2140908" y="1350334"/>
                  <a:pt x="2092293" y="1431937"/>
                </a:cubicBezTo>
                <a:cubicBezTo>
                  <a:pt x="1980106" y="1400552"/>
                  <a:pt x="1881942" y="1379367"/>
                  <a:pt x="1797801" y="1368381"/>
                </a:cubicBezTo>
                <a:cubicBezTo>
                  <a:pt x="1713660" y="1357396"/>
                  <a:pt x="1617367" y="1351904"/>
                  <a:pt x="1508920" y="1351904"/>
                </a:cubicBezTo>
                <a:cubicBezTo>
                  <a:pt x="1277066" y="1351904"/>
                  <a:pt x="1102240" y="1415460"/>
                  <a:pt x="984443" y="1542572"/>
                </a:cubicBezTo>
                <a:cubicBezTo>
                  <a:pt x="866647" y="1669684"/>
                  <a:pt x="807748" y="1850937"/>
                  <a:pt x="807748" y="2086329"/>
                </a:cubicBezTo>
                <a:cubicBezTo>
                  <a:pt x="807748" y="2340553"/>
                  <a:pt x="871322" y="2525729"/>
                  <a:pt x="998467" y="2641856"/>
                </a:cubicBezTo>
                <a:cubicBezTo>
                  <a:pt x="1125612" y="2757983"/>
                  <a:pt x="1297634" y="2816047"/>
                  <a:pt x="1514528" y="2816047"/>
                </a:cubicBezTo>
                <a:cubicBezTo>
                  <a:pt x="1570622" y="2816047"/>
                  <a:pt x="1622041" y="2815262"/>
                  <a:pt x="1668787" y="2813693"/>
                </a:cubicBezTo>
                <a:cubicBezTo>
                  <a:pt x="1715531" y="2812124"/>
                  <a:pt x="1761341" y="2808200"/>
                  <a:pt x="1806216" y="2801922"/>
                </a:cubicBezTo>
                <a:cubicBezTo>
                  <a:pt x="1851090" y="2795646"/>
                  <a:pt x="1896900" y="2786230"/>
                  <a:pt x="1943644" y="2773676"/>
                </a:cubicBezTo>
                <a:cubicBezTo>
                  <a:pt x="1990390" y="2761122"/>
                  <a:pt x="2045548" y="2745430"/>
                  <a:pt x="2109121" y="2726598"/>
                </a:cubicBezTo>
                <a:cubicBezTo>
                  <a:pt x="2153996" y="2789368"/>
                  <a:pt x="2191391" y="2862341"/>
                  <a:pt x="2221309" y="2945513"/>
                </a:cubicBezTo>
                <a:cubicBezTo>
                  <a:pt x="2251225" y="3028686"/>
                  <a:pt x="2266183" y="3126766"/>
                  <a:pt x="2266183" y="3239754"/>
                </a:cubicBezTo>
                <a:cubicBezTo>
                  <a:pt x="2116601" y="3289971"/>
                  <a:pt x="1976365" y="3322142"/>
                  <a:pt x="1845482" y="3336265"/>
                </a:cubicBezTo>
                <a:cubicBezTo>
                  <a:pt x="1714596" y="3350388"/>
                  <a:pt x="1578101" y="3357450"/>
                  <a:pt x="1435998" y="3357450"/>
                </a:cubicBezTo>
                <a:cubicBezTo>
                  <a:pt x="1192925" y="3357450"/>
                  <a:pt x="981638" y="3325280"/>
                  <a:pt x="802140" y="3260938"/>
                </a:cubicBezTo>
                <a:cubicBezTo>
                  <a:pt x="622640" y="3196598"/>
                  <a:pt x="473992" y="3107933"/>
                  <a:pt x="356195" y="2994945"/>
                </a:cubicBezTo>
                <a:cubicBezTo>
                  <a:pt x="238398" y="2881956"/>
                  <a:pt x="149584" y="2747783"/>
                  <a:pt x="89751" y="2592424"/>
                </a:cubicBezTo>
                <a:cubicBezTo>
                  <a:pt x="29917" y="2437064"/>
                  <a:pt x="0" y="2268365"/>
                  <a:pt x="0" y="2086329"/>
                </a:cubicBezTo>
                <a:lnTo>
                  <a:pt x="14995" y="1907705"/>
                </a:lnTo>
                <a:lnTo>
                  <a:pt x="1073851" y="835582"/>
                </a:lnTo>
                <a:lnTo>
                  <a:pt x="1075596" y="835216"/>
                </a:lnTo>
                <a:cubicBezTo>
                  <a:pt x="1177500" y="818739"/>
                  <a:pt x="1286415" y="810500"/>
                  <a:pt x="1402341" y="810500"/>
                </a:cubicBezTo>
                <a:close/>
                <a:moveTo>
                  <a:pt x="2858000" y="0"/>
                </a:moveTo>
                <a:lnTo>
                  <a:pt x="3098361" y="0"/>
                </a:lnTo>
                <a:cubicBezTo>
                  <a:pt x="3255035" y="0"/>
                  <a:pt x="3382046" y="127010"/>
                  <a:pt x="3382046" y="283685"/>
                </a:cubicBezTo>
                <a:lnTo>
                  <a:pt x="3382046" y="457337"/>
                </a:lnTo>
                <a:cubicBezTo>
                  <a:pt x="3382046" y="614012"/>
                  <a:pt x="3255035" y="741022"/>
                  <a:pt x="3098361" y="741022"/>
                </a:cubicBezTo>
                <a:lnTo>
                  <a:pt x="2858000" y="741022"/>
                </a:lnTo>
                <a:cubicBezTo>
                  <a:pt x="2701325" y="741022"/>
                  <a:pt x="2574315" y="614012"/>
                  <a:pt x="2574315" y="457337"/>
                </a:cubicBezTo>
                <a:lnTo>
                  <a:pt x="2574315" y="283685"/>
                </a:lnTo>
                <a:cubicBezTo>
                  <a:pt x="2574315" y="127010"/>
                  <a:pt x="2701325" y="0"/>
                  <a:pt x="2858000" y="0"/>
                </a:cubicBez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/>
            </a:solidFill>
          </a:ln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rgbClr val="0070C0"/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Image Placeholder</a:t>
            </a:r>
          </a:p>
          <a:p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A5CEAF-39AB-40C6-8780-37202D9767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5963" y="5108791"/>
            <a:ext cx="10515600" cy="865831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/>
              <a:t>Course title</a:t>
            </a:r>
            <a:endParaRPr lang="en-GB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D9F2ABD-3713-4B6D-8D0B-876405B9685B}"/>
              </a:ext>
            </a:extLst>
          </p:cNvPr>
          <p:cNvCxnSpPr>
            <a:cxnSpLocks/>
          </p:cNvCxnSpPr>
          <p:nvPr userDrawn="1"/>
        </p:nvCxnSpPr>
        <p:spPr>
          <a:xfrm flipH="1">
            <a:off x="915963" y="650890"/>
            <a:ext cx="2196637" cy="219663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A0AA2DF-9513-4CB6-8795-2B931369292D}"/>
              </a:ext>
            </a:extLst>
          </p:cNvPr>
          <p:cNvCxnSpPr>
            <a:cxnSpLocks/>
          </p:cNvCxnSpPr>
          <p:nvPr userDrawn="1"/>
        </p:nvCxnSpPr>
        <p:spPr>
          <a:xfrm flipH="1">
            <a:off x="440909" y="2456393"/>
            <a:ext cx="505596" cy="505596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444AB99-33EB-48C5-8316-7455E539F643}"/>
              </a:ext>
            </a:extLst>
          </p:cNvPr>
          <p:cNvCxnSpPr>
            <a:cxnSpLocks/>
          </p:cNvCxnSpPr>
          <p:nvPr userDrawn="1"/>
        </p:nvCxnSpPr>
        <p:spPr>
          <a:xfrm flipH="1">
            <a:off x="9221347" y="1455436"/>
            <a:ext cx="2774512" cy="283353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4EF5506-4EA0-4BA1-81A4-EA973CCCD163}"/>
              </a:ext>
            </a:extLst>
          </p:cNvPr>
          <p:cNvCxnSpPr>
            <a:cxnSpLocks/>
          </p:cNvCxnSpPr>
          <p:nvPr userDrawn="1"/>
        </p:nvCxnSpPr>
        <p:spPr>
          <a:xfrm flipH="1">
            <a:off x="10828620" y="444246"/>
            <a:ext cx="1011189" cy="1011190"/>
          </a:xfrm>
          <a:prstGeom prst="line">
            <a:avLst/>
          </a:prstGeom>
          <a:ln w="12700">
            <a:solidFill>
              <a:schemeClr val="bg1">
                <a:alpha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34">
            <a:extLst>
              <a:ext uri="{FF2B5EF4-FFF2-40B4-BE49-F238E27FC236}">
                <a16:creationId xmlns:a16="http://schemas.microsoft.com/office/drawing/2014/main" id="{B2D38252-167A-44E5-9019-1E965D49CAF7}"/>
              </a:ext>
            </a:extLst>
          </p:cNvPr>
          <p:cNvGrpSpPr/>
          <p:nvPr userDrawn="1"/>
        </p:nvGrpSpPr>
        <p:grpSpPr>
          <a:xfrm>
            <a:off x="85982" y="6347016"/>
            <a:ext cx="1047231" cy="461523"/>
            <a:chOff x="743531" y="6426042"/>
            <a:chExt cx="1047231" cy="461523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B578F381-8B1D-4600-B1CD-6CE5973D038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8319" y="6429992"/>
              <a:ext cx="207860" cy="207048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3C6FA25F-6C76-4711-BA09-CAA9F53B4AB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1894" y="6430289"/>
              <a:ext cx="214300" cy="214300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D3649A83-9DBF-4FA8-8C4D-C0C6865C853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71909" y="6430289"/>
              <a:ext cx="214300" cy="214300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1A6FA759-1F6C-418E-A5C2-89C46D15102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01924" y="6426042"/>
              <a:ext cx="223946" cy="223946"/>
            </a:xfrm>
            <a:prstGeom prst="rect">
              <a:avLst/>
            </a:prstGeom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E2AC8C5-1817-4FE1-8174-1ECE5D2C7795}"/>
                </a:ext>
              </a:extLst>
            </p:cNvPr>
            <p:cNvSpPr txBox="1"/>
            <p:nvPr userDrawn="1"/>
          </p:nvSpPr>
          <p:spPr>
            <a:xfrm>
              <a:off x="743531" y="6610566"/>
              <a:ext cx="10472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>
                  <a:solidFill>
                    <a:srgbClr val="FFC000"/>
                  </a:solidFill>
                </a:rPr>
                <a:t>cipp.org.uk</a:t>
              </a:r>
            </a:p>
          </p:txBody>
        </p: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F5619B0C-A911-4879-8BFB-4E9F47D821C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28759" y="6668401"/>
              <a:ext cx="854869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1190988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Objectives (Training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F5FBFAA0-7C9F-4339-A727-4485F4C48DA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9584" y="1078992"/>
            <a:ext cx="4742688" cy="4700016"/>
          </a:xfrm>
          <a:custGeom>
            <a:avLst/>
            <a:gdLst>
              <a:gd name="connsiteX0" fmla="*/ 4637331 w 6087528"/>
              <a:gd name="connsiteY0" fmla="*/ 1874520 h 5425440"/>
              <a:gd name="connsiteX1" fmla="*/ 5680109 w 6087528"/>
              <a:gd name="connsiteY1" fmla="*/ 1874520 h 5425440"/>
              <a:gd name="connsiteX2" fmla="*/ 4841909 w 6087528"/>
              <a:gd name="connsiteY2" fmla="*/ 2712720 h 5425440"/>
              <a:gd name="connsiteX3" fmla="*/ 5680109 w 6087528"/>
              <a:gd name="connsiteY3" fmla="*/ 3550920 h 5425440"/>
              <a:gd name="connsiteX4" fmla="*/ 4637331 w 6087528"/>
              <a:gd name="connsiteY4" fmla="*/ 3550920 h 5425440"/>
              <a:gd name="connsiteX5" fmla="*/ 3799131 w 6087528"/>
              <a:gd name="connsiteY5" fmla="*/ 2712720 h 5425440"/>
              <a:gd name="connsiteX6" fmla="*/ 2712720 w 6087528"/>
              <a:gd name="connsiteY6" fmla="*/ 0 h 5425440"/>
              <a:gd name="connsiteX7" fmla="*/ 6087528 w 6087528"/>
              <a:gd name="connsiteY7" fmla="*/ 0 h 5425440"/>
              <a:gd name="connsiteX8" fmla="*/ 3374808 w 6087528"/>
              <a:gd name="connsiteY8" fmla="*/ 2712720 h 5425440"/>
              <a:gd name="connsiteX9" fmla="*/ 6087528 w 6087528"/>
              <a:gd name="connsiteY9" fmla="*/ 5425440 h 5425440"/>
              <a:gd name="connsiteX10" fmla="*/ 2712720 w 6087528"/>
              <a:gd name="connsiteY10" fmla="*/ 5425440 h 5425440"/>
              <a:gd name="connsiteX11" fmla="*/ 0 w 6087528"/>
              <a:gd name="connsiteY11" fmla="*/ 2712720 h 5425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87528" h="5425440">
                <a:moveTo>
                  <a:pt x="4637331" y="1874520"/>
                </a:moveTo>
                <a:lnTo>
                  <a:pt x="5680109" y="1874520"/>
                </a:lnTo>
                <a:lnTo>
                  <a:pt x="4841909" y="2712720"/>
                </a:lnTo>
                <a:lnTo>
                  <a:pt x="5680109" y="3550920"/>
                </a:lnTo>
                <a:lnTo>
                  <a:pt x="4637331" y="3550920"/>
                </a:lnTo>
                <a:lnTo>
                  <a:pt x="3799131" y="2712720"/>
                </a:lnTo>
                <a:close/>
                <a:moveTo>
                  <a:pt x="2712720" y="0"/>
                </a:moveTo>
                <a:lnTo>
                  <a:pt x="6087528" y="0"/>
                </a:lnTo>
                <a:lnTo>
                  <a:pt x="3374808" y="2712720"/>
                </a:lnTo>
                <a:lnTo>
                  <a:pt x="6087528" y="5425440"/>
                </a:lnTo>
                <a:lnTo>
                  <a:pt x="2712720" y="5425440"/>
                </a:lnTo>
                <a:lnTo>
                  <a:pt x="0" y="2712720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CDCB57A-44CB-4791-B60B-777D21ADD59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39584" y="1258824"/>
            <a:ext cx="4742688" cy="4700016"/>
          </a:xfrm>
          <a:custGeom>
            <a:avLst/>
            <a:gdLst>
              <a:gd name="connsiteX0" fmla="*/ 4637331 w 6087528"/>
              <a:gd name="connsiteY0" fmla="*/ 1874520 h 5425440"/>
              <a:gd name="connsiteX1" fmla="*/ 5680109 w 6087528"/>
              <a:gd name="connsiteY1" fmla="*/ 1874520 h 5425440"/>
              <a:gd name="connsiteX2" fmla="*/ 4841909 w 6087528"/>
              <a:gd name="connsiteY2" fmla="*/ 2712720 h 5425440"/>
              <a:gd name="connsiteX3" fmla="*/ 5680109 w 6087528"/>
              <a:gd name="connsiteY3" fmla="*/ 3550920 h 5425440"/>
              <a:gd name="connsiteX4" fmla="*/ 4637331 w 6087528"/>
              <a:gd name="connsiteY4" fmla="*/ 3550920 h 5425440"/>
              <a:gd name="connsiteX5" fmla="*/ 3799131 w 6087528"/>
              <a:gd name="connsiteY5" fmla="*/ 2712720 h 5425440"/>
              <a:gd name="connsiteX6" fmla="*/ 2712720 w 6087528"/>
              <a:gd name="connsiteY6" fmla="*/ 0 h 5425440"/>
              <a:gd name="connsiteX7" fmla="*/ 6087528 w 6087528"/>
              <a:gd name="connsiteY7" fmla="*/ 0 h 5425440"/>
              <a:gd name="connsiteX8" fmla="*/ 3374808 w 6087528"/>
              <a:gd name="connsiteY8" fmla="*/ 2712720 h 5425440"/>
              <a:gd name="connsiteX9" fmla="*/ 6087528 w 6087528"/>
              <a:gd name="connsiteY9" fmla="*/ 5425440 h 5425440"/>
              <a:gd name="connsiteX10" fmla="*/ 2712720 w 6087528"/>
              <a:gd name="connsiteY10" fmla="*/ 5425440 h 5425440"/>
              <a:gd name="connsiteX11" fmla="*/ 0 w 6087528"/>
              <a:gd name="connsiteY11" fmla="*/ 2712720 h 5425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87528" h="5425440">
                <a:moveTo>
                  <a:pt x="4637331" y="1874520"/>
                </a:moveTo>
                <a:lnTo>
                  <a:pt x="5680109" y="1874520"/>
                </a:lnTo>
                <a:lnTo>
                  <a:pt x="4841909" y="2712720"/>
                </a:lnTo>
                <a:lnTo>
                  <a:pt x="5680109" y="3550920"/>
                </a:lnTo>
                <a:lnTo>
                  <a:pt x="4637331" y="3550920"/>
                </a:lnTo>
                <a:lnTo>
                  <a:pt x="3799131" y="2712720"/>
                </a:lnTo>
                <a:close/>
                <a:moveTo>
                  <a:pt x="2712720" y="0"/>
                </a:moveTo>
                <a:lnTo>
                  <a:pt x="6087528" y="0"/>
                </a:lnTo>
                <a:lnTo>
                  <a:pt x="3374808" y="2712720"/>
                </a:lnTo>
                <a:lnTo>
                  <a:pt x="6087528" y="5425440"/>
                </a:lnTo>
                <a:lnTo>
                  <a:pt x="2712720" y="5425440"/>
                </a:lnTo>
                <a:lnTo>
                  <a:pt x="0" y="2712720"/>
                </a:lnTo>
                <a:close/>
              </a:path>
            </a:pathLst>
          </a:cu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5BA8EC-F863-45B6-AE84-F3F9EA753BF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39368" y="2492629"/>
            <a:ext cx="5759124" cy="3466211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291E005-B4BA-48AC-AF00-6DEA7F0C97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8" y="538861"/>
            <a:ext cx="7905127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CE332E5-1265-491A-91E0-E3176D5F1488}"/>
              </a:ext>
            </a:extLst>
          </p:cNvPr>
          <p:cNvSpPr txBox="1"/>
          <p:nvPr userDrawn="1"/>
        </p:nvSpPr>
        <p:spPr>
          <a:xfrm>
            <a:off x="1039368" y="1591863"/>
            <a:ext cx="6092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At the end of the course, delegates should be able to:</a:t>
            </a:r>
          </a:p>
        </p:txBody>
      </p:sp>
    </p:spTree>
    <p:extLst>
      <p:ext uri="{BB962C8B-B14F-4D97-AF65-F5344CB8AC3E}">
        <p14:creationId xmlns:p14="http://schemas.microsoft.com/office/powerpoint/2010/main" val="365836503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Objectives (Training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F5FBFAA0-7C9F-4339-A727-4485F4C48DA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9584" y="1078992"/>
            <a:ext cx="4742688" cy="4700016"/>
          </a:xfrm>
          <a:custGeom>
            <a:avLst/>
            <a:gdLst>
              <a:gd name="connsiteX0" fmla="*/ 4637331 w 6087528"/>
              <a:gd name="connsiteY0" fmla="*/ 1874520 h 5425440"/>
              <a:gd name="connsiteX1" fmla="*/ 5680109 w 6087528"/>
              <a:gd name="connsiteY1" fmla="*/ 1874520 h 5425440"/>
              <a:gd name="connsiteX2" fmla="*/ 4841909 w 6087528"/>
              <a:gd name="connsiteY2" fmla="*/ 2712720 h 5425440"/>
              <a:gd name="connsiteX3" fmla="*/ 5680109 w 6087528"/>
              <a:gd name="connsiteY3" fmla="*/ 3550920 h 5425440"/>
              <a:gd name="connsiteX4" fmla="*/ 4637331 w 6087528"/>
              <a:gd name="connsiteY4" fmla="*/ 3550920 h 5425440"/>
              <a:gd name="connsiteX5" fmla="*/ 3799131 w 6087528"/>
              <a:gd name="connsiteY5" fmla="*/ 2712720 h 5425440"/>
              <a:gd name="connsiteX6" fmla="*/ 2712720 w 6087528"/>
              <a:gd name="connsiteY6" fmla="*/ 0 h 5425440"/>
              <a:gd name="connsiteX7" fmla="*/ 6087528 w 6087528"/>
              <a:gd name="connsiteY7" fmla="*/ 0 h 5425440"/>
              <a:gd name="connsiteX8" fmla="*/ 3374808 w 6087528"/>
              <a:gd name="connsiteY8" fmla="*/ 2712720 h 5425440"/>
              <a:gd name="connsiteX9" fmla="*/ 6087528 w 6087528"/>
              <a:gd name="connsiteY9" fmla="*/ 5425440 h 5425440"/>
              <a:gd name="connsiteX10" fmla="*/ 2712720 w 6087528"/>
              <a:gd name="connsiteY10" fmla="*/ 5425440 h 5425440"/>
              <a:gd name="connsiteX11" fmla="*/ 0 w 6087528"/>
              <a:gd name="connsiteY11" fmla="*/ 2712720 h 5425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87528" h="5425440">
                <a:moveTo>
                  <a:pt x="4637331" y="1874520"/>
                </a:moveTo>
                <a:lnTo>
                  <a:pt x="5680109" y="1874520"/>
                </a:lnTo>
                <a:lnTo>
                  <a:pt x="4841909" y="2712720"/>
                </a:lnTo>
                <a:lnTo>
                  <a:pt x="5680109" y="3550920"/>
                </a:lnTo>
                <a:lnTo>
                  <a:pt x="4637331" y="3550920"/>
                </a:lnTo>
                <a:lnTo>
                  <a:pt x="3799131" y="2712720"/>
                </a:lnTo>
                <a:close/>
                <a:moveTo>
                  <a:pt x="2712720" y="0"/>
                </a:moveTo>
                <a:lnTo>
                  <a:pt x="6087528" y="0"/>
                </a:lnTo>
                <a:lnTo>
                  <a:pt x="3374808" y="2712720"/>
                </a:lnTo>
                <a:lnTo>
                  <a:pt x="6087528" y="5425440"/>
                </a:lnTo>
                <a:lnTo>
                  <a:pt x="2712720" y="5425440"/>
                </a:lnTo>
                <a:lnTo>
                  <a:pt x="0" y="2712720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CDCB57A-44CB-4791-B60B-777D21ADD59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39584" y="1258824"/>
            <a:ext cx="4742688" cy="4700016"/>
          </a:xfrm>
          <a:custGeom>
            <a:avLst/>
            <a:gdLst>
              <a:gd name="connsiteX0" fmla="*/ 4637331 w 6087528"/>
              <a:gd name="connsiteY0" fmla="*/ 1874520 h 5425440"/>
              <a:gd name="connsiteX1" fmla="*/ 5680109 w 6087528"/>
              <a:gd name="connsiteY1" fmla="*/ 1874520 h 5425440"/>
              <a:gd name="connsiteX2" fmla="*/ 4841909 w 6087528"/>
              <a:gd name="connsiteY2" fmla="*/ 2712720 h 5425440"/>
              <a:gd name="connsiteX3" fmla="*/ 5680109 w 6087528"/>
              <a:gd name="connsiteY3" fmla="*/ 3550920 h 5425440"/>
              <a:gd name="connsiteX4" fmla="*/ 4637331 w 6087528"/>
              <a:gd name="connsiteY4" fmla="*/ 3550920 h 5425440"/>
              <a:gd name="connsiteX5" fmla="*/ 3799131 w 6087528"/>
              <a:gd name="connsiteY5" fmla="*/ 2712720 h 5425440"/>
              <a:gd name="connsiteX6" fmla="*/ 2712720 w 6087528"/>
              <a:gd name="connsiteY6" fmla="*/ 0 h 5425440"/>
              <a:gd name="connsiteX7" fmla="*/ 6087528 w 6087528"/>
              <a:gd name="connsiteY7" fmla="*/ 0 h 5425440"/>
              <a:gd name="connsiteX8" fmla="*/ 3374808 w 6087528"/>
              <a:gd name="connsiteY8" fmla="*/ 2712720 h 5425440"/>
              <a:gd name="connsiteX9" fmla="*/ 6087528 w 6087528"/>
              <a:gd name="connsiteY9" fmla="*/ 5425440 h 5425440"/>
              <a:gd name="connsiteX10" fmla="*/ 2712720 w 6087528"/>
              <a:gd name="connsiteY10" fmla="*/ 5425440 h 5425440"/>
              <a:gd name="connsiteX11" fmla="*/ 0 w 6087528"/>
              <a:gd name="connsiteY11" fmla="*/ 2712720 h 5425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87528" h="5425440">
                <a:moveTo>
                  <a:pt x="4637331" y="1874520"/>
                </a:moveTo>
                <a:lnTo>
                  <a:pt x="5680109" y="1874520"/>
                </a:lnTo>
                <a:lnTo>
                  <a:pt x="4841909" y="2712720"/>
                </a:lnTo>
                <a:lnTo>
                  <a:pt x="5680109" y="3550920"/>
                </a:lnTo>
                <a:lnTo>
                  <a:pt x="4637331" y="3550920"/>
                </a:lnTo>
                <a:lnTo>
                  <a:pt x="3799131" y="2712720"/>
                </a:lnTo>
                <a:close/>
                <a:moveTo>
                  <a:pt x="2712720" y="0"/>
                </a:moveTo>
                <a:lnTo>
                  <a:pt x="6087528" y="0"/>
                </a:lnTo>
                <a:lnTo>
                  <a:pt x="3374808" y="2712720"/>
                </a:lnTo>
                <a:lnTo>
                  <a:pt x="6087528" y="5425440"/>
                </a:lnTo>
                <a:lnTo>
                  <a:pt x="2712720" y="5425440"/>
                </a:lnTo>
                <a:lnTo>
                  <a:pt x="0" y="2712720"/>
                </a:lnTo>
                <a:close/>
              </a:path>
            </a:pathLst>
          </a:cu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5BA8EC-F863-45B6-AE84-F3F9EA753BF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39368" y="2179793"/>
            <a:ext cx="5771824" cy="3466211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 sz="2400"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 sz="2400"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CE332E5-1265-491A-91E0-E3176D5F1488}"/>
              </a:ext>
            </a:extLst>
          </p:cNvPr>
          <p:cNvSpPr txBox="1"/>
          <p:nvPr userDrawn="1"/>
        </p:nvSpPr>
        <p:spPr>
          <a:xfrm>
            <a:off x="1039368" y="1554978"/>
            <a:ext cx="6092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Delegates should now be able to:</a:t>
            </a:r>
          </a:p>
        </p:txBody>
      </p:sp>
      <p:sp>
        <p:nvSpPr>
          <p:cNvPr id="10" name="Title 5">
            <a:extLst>
              <a:ext uri="{FF2B5EF4-FFF2-40B4-BE49-F238E27FC236}">
                <a16:creationId xmlns:a16="http://schemas.microsoft.com/office/drawing/2014/main" id="{95325BEC-BB3B-484A-B491-585E96F86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8" y="538861"/>
            <a:ext cx="7905127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327257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ctives (Qual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F5FBFAA0-7C9F-4339-A727-4485F4C48DA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9584" y="1164336"/>
            <a:ext cx="4742688" cy="4700016"/>
          </a:xfrm>
          <a:custGeom>
            <a:avLst/>
            <a:gdLst>
              <a:gd name="connsiteX0" fmla="*/ 4637331 w 6087528"/>
              <a:gd name="connsiteY0" fmla="*/ 1874520 h 5425440"/>
              <a:gd name="connsiteX1" fmla="*/ 5680109 w 6087528"/>
              <a:gd name="connsiteY1" fmla="*/ 1874520 h 5425440"/>
              <a:gd name="connsiteX2" fmla="*/ 4841909 w 6087528"/>
              <a:gd name="connsiteY2" fmla="*/ 2712720 h 5425440"/>
              <a:gd name="connsiteX3" fmla="*/ 5680109 w 6087528"/>
              <a:gd name="connsiteY3" fmla="*/ 3550920 h 5425440"/>
              <a:gd name="connsiteX4" fmla="*/ 4637331 w 6087528"/>
              <a:gd name="connsiteY4" fmla="*/ 3550920 h 5425440"/>
              <a:gd name="connsiteX5" fmla="*/ 3799131 w 6087528"/>
              <a:gd name="connsiteY5" fmla="*/ 2712720 h 5425440"/>
              <a:gd name="connsiteX6" fmla="*/ 2712720 w 6087528"/>
              <a:gd name="connsiteY6" fmla="*/ 0 h 5425440"/>
              <a:gd name="connsiteX7" fmla="*/ 6087528 w 6087528"/>
              <a:gd name="connsiteY7" fmla="*/ 0 h 5425440"/>
              <a:gd name="connsiteX8" fmla="*/ 3374808 w 6087528"/>
              <a:gd name="connsiteY8" fmla="*/ 2712720 h 5425440"/>
              <a:gd name="connsiteX9" fmla="*/ 6087528 w 6087528"/>
              <a:gd name="connsiteY9" fmla="*/ 5425440 h 5425440"/>
              <a:gd name="connsiteX10" fmla="*/ 2712720 w 6087528"/>
              <a:gd name="connsiteY10" fmla="*/ 5425440 h 5425440"/>
              <a:gd name="connsiteX11" fmla="*/ 0 w 6087528"/>
              <a:gd name="connsiteY11" fmla="*/ 2712720 h 5425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87528" h="5425440">
                <a:moveTo>
                  <a:pt x="4637331" y="1874520"/>
                </a:moveTo>
                <a:lnTo>
                  <a:pt x="5680109" y="1874520"/>
                </a:lnTo>
                <a:lnTo>
                  <a:pt x="4841909" y="2712720"/>
                </a:lnTo>
                <a:lnTo>
                  <a:pt x="5680109" y="3550920"/>
                </a:lnTo>
                <a:lnTo>
                  <a:pt x="4637331" y="3550920"/>
                </a:lnTo>
                <a:lnTo>
                  <a:pt x="3799131" y="2712720"/>
                </a:lnTo>
                <a:close/>
                <a:moveTo>
                  <a:pt x="2712720" y="0"/>
                </a:moveTo>
                <a:lnTo>
                  <a:pt x="6087528" y="0"/>
                </a:lnTo>
                <a:lnTo>
                  <a:pt x="3374808" y="2712720"/>
                </a:lnTo>
                <a:lnTo>
                  <a:pt x="6087528" y="5425440"/>
                </a:lnTo>
                <a:lnTo>
                  <a:pt x="2712720" y="5425440"/>
                </a:lnTo>
                <a:lnTo>
                  <a:pt x="0" y="271272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CDCB57A-44CB-4791-B60B-777D21ADD59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39584" y="1258824"/>
            <a:ext cx="4742688" cy="4700016"/>
          </a:xfrm>
          <a:custGeom>
            <a:avLst/>
            <a:gdLst>
              <a:gd name="connsiteX0" fmla="*/ 4637331 w 6087528"/>
              <a:gd name="connsiteY0" fmla="*/ 1874520 h 5425440"/>
              <a:gd name="connsiteX1" fmla="*/ 5680109 w 6087528"/>
              <a:gd name="connsiteY1" fmla="*/ 1874520 h 5425440"/>
              <a:gd name="connsiteX2" fmla="*/ 4841909 w 6087528"/>
              <a:gd name="connsiteY2" fmla="*/ 2712720 h 5425440"/>
              <a:gd name="connsiteX3" fmla="*/ 5680109 w 6087528"/>
              <a:gd name="connsiteY3" fmla="*/ 3550920 h 5425440"/>
              <a:gd name="connsiteX4" fmla="*/ 4637331 w 6087528"/>
              <a:gd name="connsiteY4" fmla="*/ 3550920 h 5425440"/>
              <a:gd name="connsiteX5" fmla="*/ 3799131 w 6087528"/>
              <a:gd name="connsiteY5" fmla="*/ 2712720 h 5425440"/>
              <a:gd name="connsiteX6" fmla="*/ 2712720 w 6087528"/>
              <a:gd name="connsiteY6" fmla="*/ 0 h 5425440"/>
              <a:gd name="connsiteX7" fmla="*/ 6087528 w 6087528"/>
              <a:gd name="connsiteY7" fmla="*/ 0 h 5425440"/>
              <a:gd name="connsiteX8" fmla="*/ 3374808 w 6087528"/>
              <a:gd name="connsiteY8" fmla="*/ 2712720 h 5425440"/>
              <a:gd name="connsiteX9" fmla="*/ 6087528 w 6087528"/>
              <a:gd name="connsiteY9" fmla="*/ 5425440 h 5425440"/>
              <a:gd name="connsiteX10" fmla="*/ 2712720 w 6087528"/>
              <a:gd name="connsiteY10" fmla="*/ 5425440 h 5425440"/>
              <a:gd name="connsiteX11" fmla="*/ 0 w 6087528"/>
              <a:gd name="connsiteY11" fmla="*/ 2712720 h 5425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87528" h="5425440">
                <a:moveTo>
                  <a:pt x="4637331" y="1874520"/>
                </a:moveTo>
                <a:lnTo>
                  <a:pt x="5680109" y="1874520"/>
                </a:lnTo>
                <a:lnTo>
                  <a:pt x="4841909" y="2712720"/>
                </a:lnTo>
                <a:lnTo>
                  <a:pt x="5680109" y="3550920"/>
                </a:lnTo>
                <a:lnTo>
                  <a:pt x="4637331" y="3550920"/>
                </a:lnTo>
                <a:lnTo>
                  <a:pt x="3799131" y="2712720"/>
                </a:lnTo>
                <a:close/>
                <a:moveTo>
                  <a:pt x="2712720" y="0"/>
                </a:moveTo>
                <a:lnTo>
                  <a:pt x="6087528" y="0"/>
                </a:lnTo>
                <a:lnTo>
                  <a:pt x="3374808" y="2712720"/>
                </a:lnTo>
                <a:lnTo>
                  <a:pt x="6087528" y="5425440"/>
                </a:lnTo>
                <a:lnTo>
                  <a:pt x="2712720" y="5425440"/>
                </a:lnTo>
                <a:lnTo>
                  <a:pt x="0" y="2712720"/>
                </a:lnTo>
                <a:close/>
              </a:path>
            </a:pathLst>
          </a:cu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5BA8EC-F863-45B6-AE84-F3F9EA753BF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39368" y="1658112"/>
            <a:ext cx="6099369" cy="447446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C4B6B218-445A-4C10-97DF-50C67E8EB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8" y="538861"/>
            <a:ext cx="7905127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380474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5">
            <a:extLst>
              <a:ext uri="{FF2B5EF4-FFF2-40B4-BE49-F238E27FC236}">
                <a16:creationId xmlns:a16="http://schemas.microsoft.com/office/drawing/2014/main" id="{01B6F983-0D1A-43B2-A4FE-37DCEBD900D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248894" y="-1"/>
            <a:ext cx="6882908" cy="5755823"/>
          </a:xfrm>
          <a:custGeom>
            <a:avLst/>
            <a:gdLst>
              <a:gd name="connsiteX0" fmla="*/ 7383235 w 8461829"/>
              <a:gd name="connsiteY0" fmla="*/ 4600083 h 6357258"/>
              <a:gd name="connsiteX1" fmla="*/ 8461829 w 8461829"/>
              <a:gd name="connsiteY1" fmla="*/ 4600083 h 6357258"/>
              <a:gd name="connsiteX2" fmla="*/ 8461829 w 8461829"/>
              <a:gd name="connsiteY2" fmla="*/ 6357258 h 6357258"/>
              <a:gd name="connsiteX3" fmla="*/ 7383235 w 8461829"/>
              <a:gd name="connsiteY3" fmla="*/ 6357258 h 6357258"/>
              <a:gd name="connsiteX4" fmla="*/ 5347487 w 8461829"/>
              <a:gd name="connsiteY4" fmla="*/ 4600083 h 6357258"/>
              <a:gd name="connsiteX5" fmla="*/ 7104660 w 8461829"/>
              <a:gd name="connsiteY5" fmla="*/ 4600083 h 6357258"/>
              <a:gd name="connsiteX6" fmla="*/ 5347487 w 8461829"/>
              <a:gd name="connsiteY6" fmla="*/ 6357257 h 6357258"/>
              <a:gd name="connsiteX7" fmla="*/ 7268950 w 8461829"/>
              <a:gd name="connsiteY7" fmla="*/ 4600082 h 6357258"/>
              <a:gd name="connsiteX8" fmla="*/ 7268950 w 8461829"/>
              <a:gd name="connsiteY8" fmla="*/ 6357256 h 6357258"/>
              <a:gd name="connsiteX9" fmla="*/ 5511776 w 8461829"/>
              <a:gd name="connsiteY9" fmla="*/ 6357256 h 6357258"/>
              <a:gd name="connsiteX10" fmla="*/ 2118860 w 8461829"/>
              <a:gd name="connsiteY10" fmla="*/ 3242915 h 6357258"/>
              <a:gd name="connsiteX11" fmla="*/ 5233201 w 8461829"/>
              <a:gd name="connsiteY11" fmla="*/ 3242915 h 6357258"/>
              <a:gd name="connsiteX12" fmla="*/ 5233201 w 8461829"/>
              <a:gd name="connsiteY12" fmla="*/ 6357256 h 6357258"/>
              <a:gd name="connsiteX13" fmla="*/ 5347488 w 8461829"/>
              <a:gd name="connsiteY13" fmla="*/ 1364311 h 6357258"/>
              <a:gd name="connsiteX14" fmla="*/ 8461829 w 8461829"/>
              <a:gd name="connsiteY14" fmla="*/ 4478652 h 6357258"/>
              <a:gd name="connsiteX15" fmla="*/ 5347488 w 8461829"/>
              <a:gd name="connsiteY15" fmla="*/ 4478652 h 6357258"/>
              <a:gd name="connsiteX16" fmla="*/ 2304576 w 8461829"/>
              <a:gd name="connsiteY16" fmla="*/ 7143 h 6357258"/>
              <a:gd name="connsiteX17" fmla="*/ 3959805 w 8461829"/>
              <a:gd name="connsiteY17" fmla="*/ 7143 h 6357258"/>
              <a:gd name="connsiteX18" fmla="*/ 5233200 w 8461829"/>
              <a:gd name="connsiteY18" fmla="*/ 1265009 h 6357258"/>
              <a:gd name="connsiteX19" fmla="*/ 5233200 w 8461829"/>
              <a:gd name="connsiteY19" fmla="*/ 2900053 h 6357258"/>
              <a:gd name="connsiteX20" fmla="*/ 2118860 w 8461829"/>
              <a:gd name="connsiteY20" fmla="*/ 1 h 6357258"/>
              <a:gd name="connsiteX21" fmla="*/ 5233201 w 8461829"/>
              <a:gd name="connsiteY21" fmla="*/ 3114341 h 6357258"/>
              <a:gd name="connsiteX22" fmla="*/ 2118860 w 8461829"/>
              <a:gd name="connsiteY22" fmla="*/ 3114341 h 6357258"/>
              <a:gd name="connsiteX23" fmla="*/ 4154609 w 8461829"/>
              <a:gd name="connsiteY23" fmla="*/ 0 h 6357258"/>
              <a:gd name="connsiteX24" fmla="*/ 8461828 w 8461829"/>
              <a:gd name="connsiteY24" fmla="*/ 0 h 6357258"/>
              <a:gd name="connsiteX25" fmla="*/ 8461828 w 8461829"/>
              <a:gd name="connsiteY25" fmla="*/ 4307220 h 6357258"/>
              <a:gd name="connsiteX26" fmla="*/ 0 w 8461829"/>
              <a:gd name="connsiteY26" fmla="*/ 0 h 6357258"/>
              <a:gd name="connsiteX27" fmla="*/ 1988457 w 8461829"/>
              <a:gd name="connsiteY27" fmla="*/ 0 h 6357258"/>
              <a:gd name="connsiteX28" fmla="*/ 1988457 w 8461829"/>
              <a:gd name="connsiteY28" fmla="*/ 1988457 h 635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461829" h="6357258">
                <a:moveTo>
                  <a:pt x="7383235" y="4600083"/>
                </a:moveTo>
                <a:lnTo>
                  <a:pt x="8461829" y="4600083"/>
                </a:lnTo>
                <a:lnTo>
                  <a:pt x="8461829" y="6357258"/>
                </a:lnTo>
                <a:lnTo>
                  <a:pt x="7383235" y="6357258"/>
                </a:lnTo>
                <a:close/>
                <a:moveTo>
                  <a:pt x="5347487" y="4600083"/>
                </a:moveTo>
                <a:lnTo>
                  <a:pt x="7104660" y="4600083"/>
                </a:lnTo>
                <a:lnTo>
                  <a:pt x="5347487" y="6357257"/>
                </a:lnTo>
                <a:close/>
                <a:moveTo>
                  <a:pt x="7268950" y="4600082"/>
                </a:moveTo>
                <a:lnTo>
                  <a:pt x="7268950" y="6357256"/>
                </a:lnTo>
                <a:lnTo>
                  <a:pt x="5511776" y="6357256"/>
                </a:lnTo>
                <a:close/>
                <a:moveTo>
                  <a:pt x="2118860" y="3242915"/>
                </a:moveTo>
                <a:lnTo>
                  <a:pt x="5233201" y="3242915"/>
                </a:lnTo>
                <a:lnTo>
                  <a:pt x="5233201" y="6357256"/>
                </a:lnTo>
                <a:close/>
                <a:moveTo>
                  <a:pt x="5347488" y="1364311"/>
                </a:moveTo>
                <a:lnTo>
                  <a:pt x="8461829" y="4478652"/>
                </a:lnTo>
                <a:lnTo>
                  <a:pt x="5347488" y="4478652"/>
                </a:lnTo>
                <a:close/>
                <a:moveTo>
                  <a:pt x="2304576" y="7143"/>
                </a:moveTo>
                <a:lnTo>
                  <a:pt x="3959805" y="7143"/>
                </a:lnTo>
                <a:lnTo>
                  <a:pt x="5233200" y="1265009"/>
                </a:lnTo>
                <a:lnTo>
                  <a:pt x="5233200" y="2900053"/>
                </a:lnTo>
                <a:close/>
                <a:moveTo>
                  <a:pt x="2118860" y="1"/>
                </a:moveTo>
                <a:lnTo>
                  <a:pt x="5233201" y="3114341"/>
                </a:lnTo>
                <a:lnTo>
                  <a:pt x="2118860" y="3114341"/>
                </a:lnTo>
                <a:close/>
                <a:moveTo>
                  <a:pt x="4154609" y="0"/>
                </a:moveTo>
                <a:lnTo>
                  <a:pt x="8461828" y="0"/>
                </a:lnTo>
                <a:lnTo>
                  <a:pt x="8461828" y="4307220"/>
                </a:lnTo>
                <a:close/>
                <a:moveTo>
                  <a:pt x="0" y="0"/>
                </a:moveTo>
                <a:lnTo>
                  <a:pt x="1988457" y="0"/>
                </a:lnTo>
                <a:lnTo>
                  <a:pt x="1988457" y="198845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>
                <a:solidFill>
                  <a:srgbClr val="DCDCDC"/>
                </a:solidFill>
              </a:defRPr>
            </a:lvl1pPr>
          </a:lstStyle>
          <a:p>
            <a:endParaRPr lang="id-ID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7455D4-487A-4F64-8A6E-4A3CB5D7F6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7383" y="520987"/>
            <a:ext cx="4529649" cy="74284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33861F-1BFB-4D9A-A672-E75CF1BEAAE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67384" y="1635250"/>
            <a:ext cx="5413030" cy="4413250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Placeholder 6" descr="A close up of a watch&#10;&#10;Description automatically generated">
            <a:extLst>
              <a:ext uri="{FF2B5EF4-FFF2-40B4-BE49-F238E27FC236}">
                <a16:creationId xmlns:a16="http://schemas.microsoft.com/office/drawing/2014/main" id="{16CD9BA5-C136-334A-B994-5BBD4A6010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51475" y="17463"/>
            <a:ext cx="6740525" cy="5756275"/>
          </a:xfrm>
          <a:custGeom>
            <a:avLst/>
            <a:gdLst>
              <a:gd name="connsiteX0" fmla="*/ 7383235 w 8461829"/>
              <a:gd name="connsiteY0" fmla="*/ 4600083 h 6357258"/>
              <a:gd name="connsiteX1" fmla="*/ 8461829 w 8461829"/>
              <a:gd name="connsiteY1" fmla="*/ 4600083 h 6357258"/>
              <a:gd name="connsiteX2" fmla="*/ 8461829 w 8461829"/>
              <a:gd name="connsiteY2" fmla="*/ 6357258 h 6357258"/>
              <a:gd name="connsiteX3" fmla="*/ 7383235 w 8461829"/>
              <a:gd name="connsiteY3" fmla="*/ 6357258 h 6357258"/>
              <a:gd name="connsiteX4" fmla="*/ 5347487 w 8461829"/>
              <a:gd name="connsiteY4" fmla="*/ 4600083 h 6357258"/>
              <a:gd name="connsiteX5" fmla="*/ 7104660 w 8461829"/>
              <a:gd name="connsiteY5" fmla="*/ 4600083 h 6357258"/>
              <a:gd name="connsiteX6" fmla="*/ 5347487 w 8461829"/>
              <a:gd name="connsiteY6" fmla="*/ 6357257 h 6357258"/>
              <a:gd name="connsiteX7" fmla="*/ 7268950 w 8461829"/>
              <a:gd name="connsiteY7" fmla="*/ 4600082 h 6357258"/>
              <a:gd name="connsiteX8" fmla="*/ 7268950 w 8461829"/>
              <a:gd name="connsiteY8" fmla="*/ 6357256 h 6357258"/>
              <a:gd name="connsiteX9" fmla="*/ 5511776 w 8461829"/>
              <a:gd name="connsiteY9" fmla="*/ 6357256 h 6357258"/>
              <a:gd name="connsiteX10" fmla="*/ 2118860 w 8461829"/>
              <a:gd name="connsiteY10" fmla="*/ 3242915 h 6357258"/>
              <a:gd name="connsiteX11" fmla="*/ 5233201 w 8461829"/>
              <a:gd name="connsiteY11" fmla="*/ 3242915 h 6357258"/>
              <a:gd name="connsiteX12" fmla="*/ 5233201 w 8461829"/>
              <a:gd name="connsiteY12" fmla="*/ 6357256 h 6357258"/>
              <a:gd name="connsiteX13" fmla="*/ 5347488 w 8461829"/>
              <a:gd name="connsiteY13" fmla="*/ 1364311 h 6357258"/>
              <a:gd name="connsiteX14" fmla="*/ 8461829 w 8461829"/>
              <a:gd name="connsiteY14" fmla="*/ 4478652 h 6357258"/>
              <a:gd name="connsiteX15" fmla="*/ 5347488 w 8461829"/>
              <a:gd name="connsiteY15" fmla="*/ 4478652 h 6357258"/>
              <a:gd name="connsiteX16" fmla="*/ 2304576 w 8461829"/>
              <a:gd name="connsiteY16" fmla="*/ 7143 h 6357258"/>
              <a:gd name="connsiteX17" fmla="*/ 3959805 w 8461829"/>
              <a:gd name="connsiteY17" fmla="*/ 7143 h 6357258"/>
              <a:gd name="connsiteX18" fmla="*/ 5233200 w 8461829"/>
              <a:gd name="connsiteY18" fmla="*/ 1265009 h 6357258"/>
              <a:gd name="connsiteX19" fmla="*/ 5233200 w 8461829"/>
              <a:gd name="connsiteY19" fmla="*/ 2900053 h 6357258"/>
              <a:gd name="connsiteX20" fmla="*/ 2118860 w 8461829"/>
              <a:gd name="connsiteY20" fmla="*/ 1 h 6357258"/>
              <a:gd name="connsiteX21" fmla="*/ 5233201 w 8461829"/>
              <a:gd name="connsiteY21" fmla="*/ 3114341 h 6357258"/>
              <a:gd name="connsiteX22" fmla="*/ 2118860 w 8461829"/>
              <a:gd name="connsiteY22" fmla="*/ 3114341 h 6357258"/>
              <a:gd name="connsiteX23" fmla="*/ 4154609 w 8461829"/>
              <a:gd name="connsiteY23" fmla="*/ 0 h 6357258"/>
              <a:gd name="connsiteX24" fmla="*/ 8461828 w 8461829"/>
              <a:gd name="connsiteY24" fmla="*/ 0 h 6357258"/>
              <a:gd name="connsiteX25" fmla="*/ 8461828 w 8461829"/>
              <a:gd name="connsiteY25" fmla="*/ 4307220 h 6357258"/>
              <a:gd name="connsiteX26" fmla="*/ 0 w 8461829"/>
              <a:gd name="connsiteY26" fmla="*/ 0 h 6357258"/>
              <a:gd name="connsiteX27" fmla="*/ 1988457 w 8461829"/>
              <a:gd name="connsiteY27" fmla="*/ 0 h 6357258"/>
              <a:gd name="connsiteX28" fmla="*/ 1988457 w 8461829"/>
              <a:gd name="connsiteY28" fmla="*/ 1988457 h 635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461829" h="6357258">
                <a:moveTo>
                  <a:pt x="7383235" y="4600083"/>
                </a:moveTo>
                <a:lnTo>
                  <a:pt x="8461829" y="4600083"/>
                </a:lnTo>
                <a:lnTo>
                  <a:pt x="8461829" y="6357258"/>
                </a:lnTo>
                <a:lnTo>
                  <a:pt x="7383235" y="6357258"/>
                </a:lnTo>
                <a:close/>
                <a:moveTo>
                  <a:pt x="5347487" y="4600083"/>
                </a:moveTo>
                <a:lnTo>
                  <a:pt x="7104660" y="4600083"/>
                </a:lnTo>
                <a:lnTo>
                  <a:pt x="5347487" y="6357257"/>
                </a:lnTo>
                <a:close/>
                <a:moveTo>
                  <a:pt x="7268950" y="4600082"/>
                </a:moveTo>
                <a:lnTo>
                  <a:pt x="7268950" y="6357256"/>
                </a:lnTo>
                <a:lnTo>
                  <a:pt x="5511776" y="6357256"/>
                </a:lnTo>
                <a:close/>
                <a:moveTo>
                  <a:pt x="2118860" y="3242915"/>
                </a:moveTo>
                <a:lnTo>
                  <a:pt x="5233201" y="3242915"/>
                </a:lnTo>
                <a:lnTo>
                  <a:pt x="5233201" y="6357256"/>
                </a:lnTo>
                <a:close/>
                <a:moveTo>
                  <a:pt x="5347488" y="1364311"/>
                </a:moveTo>
                <a:lnTo>
                  <a:pt x="8461829" y="4478652"/>
                </a:lnTo>
                <a:lnTo>
                  <a:pt x="5347488" y="4478652"/>
                </a:lnTo>
                <a:close/>
                <a:moveTo>
                  <a:pt x="2304576" y="7143"/>
                </a:moveTo>
                <a:lnTo>
                  <a:pt x="3959805" y="7143"/>
                </a:lnTo>
                <a:lnTo>
                  <a:pt x="5233200" y="1265009"/>
                </a:lnTo>
                <a:lnTo>
                  <a:pt x="5233200" y="2900053"/>
                </a:lnTo>
                <a:close/>
                <a:moveTo>
                  <a:pt x="2118860" y="1"/>
                </a:moveTo>
                <a:lnTo>
                  <a:pt x="5233201" y="3114341"/>
                </a:lnTo>
                <a:lnTo>
                  <a:pt x="2118860" y="3114341"/>
                </a:lnTo>
                <a:close/>
                <a:moveTo>
                  <a:pt x="4154609" y="0"/>
                </a:moveTo>
                <a:lnTo>
                  <a:pt x="8461828" y="0"/>
                </a:lnTo>
                <a:lnTo>
                  <a:pt x="8461828" y="4307220"/>
                </a:lnTo>
                <a:close/>
                <a:moveTo>
                  <a:pt x="0" y="0"/>
                </a:moveTo>
                <a:lnTo>
                  <a:pt x="1988457" y="0"/>
                </a:lnTo>
                <a:lnTo>
                  <a:pt x="1988457" y="1988457"/>
                </a:ln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pic>
    </p:spTree>
    <p:extLst>
      <p:ext uri="{BB962C8B-B14F-4D97-AF65-F5344CB8AC3E}">
        <p14:creationId xmlns:p14="http://schemas.microsoft.com/office/powerpoint/2010/main" val="242042470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/Objectives (lar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5">
            <a:extLst>
              <a:ext uri="{FF2B5EF4-FFF2-40B4-BE49-F238E27FC236}">
                <a16:creationId xmlns:a16="http://schemas.microsoft.com/office/drawing/2014/main" id="{1DD12464-A874-45AD-88F1-0F6F22782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8" y="538861"/>
            <a:ext cx="10201718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13F18097-F8BA-40EC-BD5E-B10931852E4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9368" y="1645857"/>
            <a:ext cx="10201719" cy="425507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123888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EC6CEB3D-CBA7-4D30-B380-5B3A29743852}"/>
              </a:ext>
            </a:extLst>
          </p:cNvPr>
          <p:cNvSpPr/>
          <p:nvPr userDrawn="1"/>
        </p:nvSpPr>
        <p:spPr>
          <a:xfrm>
            <a:off x="68634" y="0"/>
            <a:ext cx="6915150" cy="6858000"/>
          </a:xfrm>
          <a:custGeom>
            <a:avLst/>
            <a:gdLst>
              <a:gd name="connsiteX0" fmla="*/ 0 w 6915150"/>
              <a:gd name="connsiteY0" fmla="*/ 0 h 6858000"/>
              <a:gd name="connsiteX1" fmla="*/ 161470 w 6915150"/>
              <a:gd name="connsiteY1" fmla="*/ 0 h 6858000"/>
              <a:gd name="connsiteX2" fmla="*/ 2247900 w 6915150"/>
              <a:gd name="connsiteY2" fmla="*/ 0 h 6858000"/>
              <a:gd name="connsiteX3" fmla="*/ 4486730 w 6915150"/>
              <a:gd name="connsiteY3" fmla="*/ 0 h 6858000"/>
              <a:gd name="connsiteX4" fmla="*/ 6915150 w 6915150"/>
              <a:gd name="connsiteY4" fmla="*/ 2428420 h 6858000"/>
              <a:gd name="connsiteX5" fmla="*/ 2485570 w 6915150"/>
              <a:gd name="connsiteY5" fmla="*/ 6858000 h 6858000"/>
              <a:gd name="connsiteX6" fmla="*/ 2162630 w 6915150"/>
              <a:gd name="connsiteY6" fmla="*/ 6858000 h 6858000"/>
              <a:gd name="connsiteX7" fmla="*/ 0 w 6915150"/>
              <a:gd name="connsiteY7" fmla="*/ 4695370 h 6858000"/>
              <a:gd name="connsiteX8" fmla="*/ 0 w 6915150"/>
              <a:gd name="connsiteY8" fmla="*/ 2038350 h 6858000"/>
              <a:gd name="connsiteX9" fmla="*/ 0 w 6915150"/>
              <a:gd name="connsiteY9" fmla="*/ 16147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915150" h="6858000">
                <a:moveTo>
                  <a:pt x="0" y="0"/>
                </a:moveTo>
                <a:lnTo>
                  <a:pt x="161470" y="0"/>
                </a:lnTo>
                <a:lnTo>
                  <a:pt x="2247900" y="0"/>
                </a:lnTo>
                <a:lnTo>
                  <a:pt x="4486730" y="0"/>
                </a:lnTo>
                <a:lnTo>
                  <a:pt x="6915150" y="2428420"/>
                </a:lnTo>
                <a:lnTo>
                  <a:pt x="2485570" y="6858000"/>
                </a:lnTo>
                <a:lnTo>
                  <a:pt x="2162630" y="6858000"/>
                </a:lnTo>
                <a:lnTo>
                  <a:pt x="0" y="4695370"/>
                </a:lnTo>
                <a:lnTo>
                  <a:pt x="0" y="2038350"/>
                </a:lnTo>
                <a:lnTo>
                  <a:pt x="0" y="161470"/>
                </a:lnTo>
                <a:close/>
              </a:path>
            </a:pathLst>
          </a:custGeom>
          <a:solidFill>
            <a:srgbClr val="00206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12">
            <a:extLst>
              <a:ext uri="{FF2B5EF4-FFF2-40B4-BE49-F238E27FC236}">
                <a16:creationId xmlns:a16="http://schemas.microsoft.com/office/drawing/2014/main" id="{A722ACF2-AE12-4797-B405-63D5BD24599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197291" y="-655090"/>
            <a:ext cx="6319156" cy="6508750"/>
          </a:xfrm>
          <a:custGeom>
            <a:avLst/>
            <a:gdLst>
              <a:gd name="connsiteX0" fmla="*/ 0 w 6400799"/>
              <a:gd name="connsiteY0" fmla="*/ 0 h 6400799"/>
              <a:gd name="connsiteX1" fmla="*/ 3200400 w 6400799"/>
              <a:gd name="connsiteY1" fmla="*/ 0 h 6400799"/>
              <a:gd name="connsiteX2" fmla="*/ 6400799 w 6400799"/>
              <a:gd name="connsiteY2" fmla="*/ 3200400 h 6400799"/>
              <a:gd name="connsiteX3" fmla="*/ 3200400 w 6400799"/>
              <a:gd name="connsiteY3" fmla="*/ 6400799 h 6400799"/>
              <a:gd name="connsiteX4" fmla="*/ 0 w 6400799"/>
              <a:gd name="connsiteY4" fmla="*/ 6400799 h 6400799"/>
              <a:gd name="connsiteX5" fmla="*/ 3200400 w 6400799"/>
              <a:gd name="connsiteY5" fmla="*/ 3200400 h 640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00799" h="6400799">
                <a:moveTo>
                  <a:pt x="0" y="0"/>
                </a:moveTo>
                <a:lnTo>
                  <a:pt x="3200400" y="0"/>
                </a:lnTo>
                <a:lnTo>
                  <a:pt x="6400799" y="3200400"/>
                </a:lnTo>
                <a:lnTo>
                  <a:pt x="3200400" y="6400799"/>
                </a:lnTo>
                <a:lnTo>
                  <a:pt x="0" y="6400799"/>
                </a:lnTo>
                <a:lnTo>
                  <a:pt x="3200400" y="32004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4000502" y="-771979"/>
            <a:ext cx="6319156" cy="6508750"/>
          </a:xfrm>
          <a:custGeom>
            <a:avLst/>
            <a:gdLst>
              <a:gd name="connsiteX0" fmla="*/ 0 w 6400799"/>
              <a:gd name="connsiteY0" fmla="*/ 0 h 6400799"/>
              <a:gd name="connsiteX1" fmla="*/ 3200400 w 6400799"/>
              <a:gd name="connsiteY1" fmla="*/ 0 h 6400799"/>
              <a:gd name="connsiteX2" fmla="*/ 6400799 w 6400799"/>
              <a:gd name="connsiteY2" fmla="*/ 3200400 h 6400799"/>
              <a:gd name="connsiteX3" fmla="*/ 3200400 w 6400799"/>
              <a:gd name="connsiteY3" fmla="*/ 6400799 h 6400799"/>
              <a:gd name="connsiteX4" fmla="*/ 0 w 6400799"/>
              <a:gd name="connsiteY4" fmla="*/ 6400799 h 6400799"/>
              <a:gd name="connsiteX5" fmla="*/ 3200400 w 6400799"/>
              <a:gd name="connsiteY5" fmla="*/ 3200400 h 640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00799" h="6400799">
                <a:moveTo>
                  <a:pt x="0" y="0"/>
                </a:moveTo>
                <a:lnTo>
                  <a:pt x="3200400" y="0"/>
                </a:lnTo>
                <a:lnTo>
                  <a:pt x="6400799" y="3200400"/>
                </a:lnTo>
                <a:lnTo>
                  <a:pt x="3200400" y="6400799"/>
                </a:lnTo>
                <a:lnTo>
                  <a:pt x="0" y="6400799"/>
                </a:lnTo>
                <a:lnTo>
                  <a:pt x="3200400" y="3200400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Freeform: Shape 20"/>
          <p:cNvSpPr/>
          <p:nvPr userDrawn="1"/>
        </p:nvSpPr>
        <p:spPr>
          <a:xfrm>
            <a:off x="0" y="0"/>
            <a:ext cx="6915150" cy="6858000"/>
          </a:xfrm>
          <a:custGeom>
            <a:avLst/>
            <a:gdLst>
              <a:gd name="connsiteX0" fmla="*/ 0 w 6915150"/>
              <a:gd name="connsiteY0" fmla="*/ 0 h 6858000"/>
              <a:gd name="connsiteX1" fmla="*/ 161470 w 6915150"/>
              <a:gd name="connsiteY1" fmla="*/ 0 h 6858000"/>
              <a:gd name="connsiteX2" fmla="*/ 2247900 w 6915150"/>
              <a:gd name="connsiteY2" fmla="*/ 0 h 6858000"/>
              <a:gd name="connsiteX3" fmla="*/ 4486730 w 6915150"/>
              <a:gd name="connsiteY3" fmla="*/ 0 h 6858000"/>
              <a:gd name="connsiteX4" fmla="*/ 6915150 w 6915150"/>
              <a:gd name="connsiteY4" fmla="*/ 2428420 h 6858000"/>
              <a:gd name="connsiteX5" fmla="*/ 2485570 w 6915150"/>
              <a:gd name="connsiteY5" fmla="*/ 6858000 h 6858000"/>
              <a:gd name="connsiteX6" fmla="*/ 2162630 w 6915150"/>
              <a:gd name="connsiteY6" fmla="*/ 6858000 h 6858000"/>
              <a:gd name="connsiteX7" fmla="*/ 0 w 6915150"/>
              <a:gd name="connsiteY7" fmla="*/ 4695370 h 6858000"/>
              <a:gd name="connsiteX8" fmla="*/ 0 w 6915150"/>
              <a:gd name="connsiteY8" fmla="*/ 2038350 h 6858000"/>
              <a:gd name="connsiteX9" fmla="*/ 0 w 6915150"/>
              <a:gd name="connsiteY9" fmla="*/ 16147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915150" h="6858000">
                <a:moveTo>
                  <a:pt x="0" y="0"/>
                </a:moveTo>
                <a:lnTo>
                  <a:pt x="161470" y="0"/>
                </a:lnTo>
                <a:lnTo>
                  <a:pt x="2247900" y="0"/>
                </a:lnTo>
                <a:lnTo>
                  <a:pt x="4486730" y="0"/>
                </a:lnTo>
                <a:lnTo>
                  <a:pt x="6915150" y="2428420"/>
                </a:lnTo>
                <a:lnTo>
                  <a:pt x="2485570" y="6858000"/>
                </a:lnTo>
                <a:lnTo>
                  <a:pt x="2162630" y="6858000"/>
                </a:lnTo>
                <a:lnTo>
                  <a:pt x="0" y="4695370"/>
                </a:lnTo>
                <a:lnTo>
                  <a:pt x="0" y="2038350"/>
                </a:lnTo>
                <a:lnTo>
                  <a:pt x="0" y="16147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426A23F-0F2D-4352-8AD4-38ED2246A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531" y="1716921"/>
            <a:ext cx="4865915" cy="2073275"/>
          </a:xfrm>
        </p:spPr>
        <p:txBody>
          <a:bodyPr/>
          <a:lstStyle>
            <a:lvl1pPr>
              <a:defRPr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39798A25-BC81-5B40-8A67-2E5BDB74C1F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9658" y="5189034"/>
            <a:ext cx="1708441" cy="1438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621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/Graphic no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2148114"/>
            <a:ext cx="711200" cy="2627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sz="180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780071-7E8A-4F07-A74F-9698ED637AD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9368" y="1645857"/>
            <a:ext cx="10201719" cy="425507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0EC51D0-5BD3-4C93-B181-77B8E6BEFB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7" y="538861"/>
            <a:ext cx="10201719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42908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EC6CEB3D-CBA7-4D30-B380-5B3A29743852}"/>
              </a:ext>
            </a:extLst>
          </p:cNvPr>
          <p:cNvSpPr/>
          <p:nvPr userDrawn="1"/>
        </p:nvSpPr>
        <p:spPr>
          <a:xfrm>
            <a:off x="68634" y="0"/>
            <a:ext cx="6915150" cy="6858000"/>
          </a:xfrm>
          <a:custGeom>
            <a:avLst/>
            <a:gdLst>
              <a:gd name="connsiteX0" fmla="*/ 0 w 6915150"/>
              <a:gd name="connsiteY0" fmla="*/ 0 h 6858000"/>
              <a:gd name="connsiteX1" fmla="*/ 161470 w 6915150"/>
              <a:gd name="connsiteY1" fmla="*/ 0 h 6858000"/>
              <a:gd name="connsiteX2" fmla="*/ 2247900 w 6915150"/>
              <a:gd name="connsiteY2" fmla="*/ 0 h 6858000"/>
              <a:gd name="connsiteX3" fmla="*/ 4486730 w 6915150"/>
              <a:gd name="connsiteY3" fmla="*/ 0 h 6858000"/>
              <a:gd name="connsiteX4" fmla="*/ 6915150 w 6915150"/>
              <a:gd name="connsiteY4" fmla="*/ 2428420 h 6858000"/>
              <a:gd name="connsiteX5" fmla="*/ 2485570 w 6915150"/>
              <a:gd name="connsiteY5" fmla="*/ 6858000 h 6858000"/>
              <a:gd name="connsiteX6" fmla="*/ 2162630 w 6915150"/>
              <a:gd name="connsiteY6" fmla="*/ 6858000 h 6858000"/>
              <a:gd name="connsiteX7" fmla="*/ 0 w 6915150"/>
              <a:gd name="connsiteY7" fmla="*/ 4695370 h 6858000"/>
              <a:gd name="connsiteX8" fmla="*/ 0 w 6915150"/>
              <a:gd name="connsiteY8" fmla="*/ 2038350 h 6858000"/>
              <a:gd name="connsiteX9" fmla="*/ 0 w 6915150"/>
              <a:gd name="connsiteY9" fmla="*/ 16147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915150" h="6858000">
                <a:moveTo>
                  <a:pt x="0" y="0"/>
                </a:moveTo>
                <a:lnTo>
                  <a:pt x="161470" y="0"/>
                </a:lnTo>
                <a:lnTo>
                  <a:pt x="2247900" y="0"/>
                </a:lnTo>
                <a:lnTo>
                  <a:pt x="4486730" y="0"/>
                </a:lnTo>
                <a:lnTo>
                  <a:pt x="6915150" y="2428420"/>
                </a:lnTo>
                <a:lnTo>
                  <a:pt x="2485570" y="6858000"/>
                </a:lnTo>
                <a:lnTo>
                  <a:pt x="2162630" y="6858000"/>
                </a:lnTo>
                <a:lnTo>
                  <a:pt x="0" y="4695370"/>
                </a:lnTo>
                <a:lnTo>
                  <a:pt x="0" y="2038350"/>
                </a:lnTo>
                <a:lnTo>
                  <a:pt x="0" y="161470"/>
                </a:lnTo>
                <a:close/>
              </a:path>
            </a:pathLst>
          </a:custGeom>
          <a:solidFill>
            <a:srgbClr val="00206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12">
            <a:extLst>
              <a:ext uri="{FF2B5EF4-FFF2-40B4-BE49-F238E27FC236}">
                <a16:creationId xmlns:a16="http://schemas.microsoft.com/office/drawing/2014/main" id="{A722ACF2-AE12-4797-B405-63D5BD24599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197291" y="-655090"/>
            <a:ext cx="6319156" cy="6508750"/>
          </a:xfrm>
          <a:custGeom>
            <a:avLst/>
            <a:gdLst>
              <a:gd name="connsiteX0" fmla="*/ 0 w 6400799"/>
              <a:gd name="connsiteY0" fmla="*/ 0 h 6400799"/>
              <a:gd name="connsiteX1" fmla="*/ 3200400 w 6400799"/>
              <a:gd name="connsiteY1" fmla="*/ 0 h 6400799"/>
              <a:gd name="connsiteX2" fmla="*/ 6400799 w 6400799"/>
              <a:gd name="connsiteY2" fmla="*/ 3200400 h 6400799"/>
              <a:gd name="connsiteX3" fmla="*/ 3200400 w 6400799"/>
              <a:gd name="connsiteY3" fmla="*/ 6400799 h 6400799"/>
              <a:gd name="connsiteX4" fmla="*/ 0 w 6400799"/>
              <a:gd name="connsiteY4" fmla="*/ 6400799 h 6400799"/>
              <a:gd name="connsiteX5" fmla="*/ 3200400 w 6400799"/>
              <a:gd name="connsiteY5" fmla="*/ 3200400 h 640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00799" h="6400799">
                <a:moveTo>
                  <a:pt x="0" y="0"/>
                </a:moveTo>
                <a:lnTo>
                  <a:pt x="3200400" y="0"/>
                </a:lnTo>
                <a:lnTo>
                  <a:pt x="6400799" y="3200400"/>
                </a:lnTo>
                <a:lnTo>
                  <a:pt x="3200400" y="6400799"/>
                </a:lnTo>
                <a:lnTo>
                  <a:pt x="0" y="6400799"/>
                </a:lnTo>
                <a:lnTo>
                  <a:pt x="3200400" y="32004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4000502" y="-771979"/>
            <a:ext cx="6319156" cy="6508750"/>
          </a:xfrm>
          <a:custGeom>
            <a:avLst/>
            <a:gdLst>
              <a:gd name="connsiteX0" fmla="*/ 0 w 6400799"/>
              <a:gd name="connsiteY0" fmla="*/ 0 h 6400799"/>
              <a:gd name="connsiteX1" fmla="*/ 3200400 w 6400799"/>
              <a:gd name="connsiteY1" fmla="*/ 0 h 6400799"/>
              <a:gd name="connsiteX2" fmla="*/ 6400799 w 6400799"/>
              <a:gd name="connsiteY2" fmla="*/ 3200400 h 6400799"/>
              <a:gd name="connsiteX3" fmla="*/ 3200400 w 6400799"/>
              <a:gd name="connsiteY3" fmla="*/ 6400799 h 6400799"/>
              <a:gd name="connsiteX4" fmla="*/ 0 w 6400799"/>
              <a:gd name="connsiteY4" fmla="*/ 6400799 h 6400799"/>
              <a:gd name="connsiteX5" fmla="*/ 3200400 w 6400799"/>
              <a:gd name="connsiteY5" fmla="*/ 3200400 h 640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00799" h="6400799">
                <a:moveTo>
                  <a:pt x="0" y="0"/>
                </a:moveTo>
                <a:lnTo>
                  <a:pt x="3200400" y="0"/>
                </a:lnTo>
                <a:lnTo>
                  <a:pt x="6400799" y="3200400"/>
                </a:lnTo>
                <a:lnTo>
                  <a:pt x="3200400" y="6400799"/>
                </a:lnTo>
                <a:lnTo>
                  <a:pt x="0" y="6400799"/>
                </a:lnTo>
                <a:lnTo>
                  <a:pt x="3200400" y="3200400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Freeform: Shape 20"/>
          <p:cNvSpPr/>
          <p:nvPr userDrawn="1"/>
        </p:nvSpPr>
        <p:spPr>
          <a:xfrm>
            <a:off x="0" y="0"/>
            <a:ext cx="6915150" cy="6858000"/>
          </a:xfrm>
          <a:custGeom>
            <a:avLst/>
            <a:gdLst>
              <a:gd name="connsiteX0" fmla="*/ 0 w 6915150"/>
              <a:gd name="connsiteY0" fmla="*/ 0 h 6858000"/>
              <a:gd name="connsiteX1" fmla="*/ 161470 w 6915150"/>
              <a:gd name="connsiteY1" fmla="*/ 0 h 6858000"/>
              <a:gd name="connsiteX2" fmla="*/ 2247900 w 6915150"/>
              <a:gd name="connsiteY2" fmla="*/ 0 h 6858000"/>
              <a:gd name="connsiteX3" fmla="*/ 4486730 w 6915150"/>
              <a:gd name="connsiteY3" fmla="*/ 0 h 6858000"/>
              <a:gd name="connsiteX4" fmla="*/ 6915150 w 6915150"/>
              <a:gd name="connsiteY4" fmla="*/ 2428420 h 6858000"/>
              <a:gd name="connsiteX5" fmla="*/ 2485570 w 6915150"/>
              <a:gd name="connsiteY5" fmla="*/ 6858000 h 6858000"/>
              <a:gd name="connsiteX6" fmla="*/ 2162630 w 6915150"/>
              <a:gd name="connsiteY6" fmla="*/ 6858000 h 6858000"/>
              <a:gd name="connsiteX7" fmla="*/ 0 w 6915150"/>
              <a:gd name="connsiteY7" fmla="*/ 4695370 h 6858000"/>
              <a:gd name="connsiteX8" fmla="*/ 0 w 6915150"/>
              <a:gd name="connsiteY8" fmla="*/ 2038350 h 6858000"/>
              <a:gd name="connsiteX9" fmla="*/ 0 w 6915150"/>
              <a:gd name="connsiteY9" fmla="*/ 16147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915150" h="6858000">
                <a:moveTo>
                  <a:pt x="0" y="0"/>
                </a:moveTo>
                <a:lnTo>
                  <a:pt x="161470" y="0"/>
                </a:lnTo>
                <a:lnTo>
                  <a:pt x="2247900" y="0"/>
                </a:lnTo>
                <a:lnTo>
                  <a:pt x="4486730" y="0"/>
                </a:lnTo>
                <a:lnTo>
                  <a:pt x="6915150" y="2428420"/>
                </a:lnTo>
                <a:lnTo>
                  <a:pt x="2485570" y="6858000"/>
                </a:lnTo>
                <a:lnTo>
                  <a:pt x="2162630" y="6858000"/>
                </a:lnTo>
                <a:lnTo>
                  <a:pt x="0" y="4695370"/>
                </a:lnTo>
                <a:lnTo>
                  <a:pt x="0" y="2038350"/>
                </a:lnTo>
                <a:lnTo>
                  <a:pt x="0" y="16147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426A23F-0F2D-4352-8AD4-38ED2246A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9384" y="1766329"/>
            <a:ext cx="4954729" cy="1077795"/>
          </a:xfrm>
        </p:spPr>
        <p:txBody>
          <a:bodyPr/>
          <a:lstStyle>
            <a:lvl1pPr>
              <a:defRPr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en-GB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0E25B77-86EB-44F4-A3BA-514BC949273A}"/>
              </a:ext>
            </a:extLst>
          </p:cNvPr>
          <p:cNvCxnSpPr/>
          <p:nvPr userDrawn="1"/>
        </p:nvCxnSpPr>
        <p:spPr>
          <a:xfrm>
            <a:off x="404185" y="2941522"/>
            <a:ext cx="495992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097A6F-7C69-422B-A80A-DCABC33E2A6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4185" y="3058412"/>
            <a:ext cx="4837112" cy="760413"/>
          </a:xfrm>
        </p:spPr>
        <p:txBody>
          <a:bodyPr>
            <a:normAutofit/>
          </a:bodyPr>
          <a:lstStyle>
            <a:lvl1pPr>
              <a:defRPr sz="4000" b="1" baseline="30000">
                <a:solidFill>
                  <a:schemeClr val="bg1"/>
                </a:solidFill>
              </a:defRPr>
            </a:lvl1pPr>
            <a:lvl2pPr>
              <a:defRPr b="1">
                <a:solidFill>
                  <a:schemeClr val="bg1"/>
                </a:solidFill>
              </a:defRPr>
            </a:lvl2pPr>
            <a:lvl3pPr>
              <a:defRPr b="1">
                <a:solidFill>
                  <a:schemeClr val="bg1"/>
                </a:solidFill>
              </a:defRPr>
            </a:lvl3pPr>
            <a:lvl4pPr>
              <a:defRPr b="1">
                <a:solidFill>
                  <a:schemeClr val="bg1"/>
                </a:solidFill>
              </a:defRPr>
            </a:lvl4pPr>
            <a:lvl5pPr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 Click to add 2nd title </a:t>
            </a:r>
            <a:endParaRPr lang="en-GB"/>
          </a:p>
        </p:txBody>
      </p: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B31DE41B-F2C5-8647-B40B-01F481E879B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9658" y="5189034"/>
            <a:ext cx="1708441" cy="1438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78111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/Graphic no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2148114"/>
            <a:ext cx="711200" cy="2627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sz="180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780071-7E8A-4F07-A74F-9698ED637AD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9368" y="1645857"/>
            <a:ext cx="10201719" cy="425507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0EC51D0-5BD3-4C93-B181-77B8E6BEFB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7" y="538861"/>
            <a:ext cx="10201719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16758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 glass building exterior">
            <a:extLst>
              <a:ext uri="{FF2B5EF4-FFF2-40B4-BE49-F238E27FC236}">
                <a16:creationId xmlns:a16="http://schemas.microsoft.com/office/drawing/2014/main" id="{4684A47E-63E9-9CA4-B1EF-61A3D87A9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"/>
            <a:ext cx="12203379" cy="6865618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B0C10771-911D-B64D-82EC-33832063D589}"/>
              </a:ext>
            </a:extLst>
          </p:cNvPr>
          <p:cNvSpPr/>
          <p:nvPr userDrawn="1"/>
        </p:nvSpPr>
        <p:spPr>
          <a:xfrm rot="10800000">
            <a:off x="8219" y="0"/>
            <a:ext cx="12203379" cy="6865619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0"/>
                  <a:lumOff val="100000"/>
                  <a:alpha val="78000"/>
                </a:schemeClr>
              </a:gs>
              <a:gs pos="55000">
                <a:srgbClr val="115BA0">
                  <a:alpha val="78000"/>
                </a:srgbClr>
              </a:gs>
              <a:gs pos="78000">
                <a:srgbClr val="382956">
                  <a:alpha val="78000"/>
                </a:srgbClr>
              </a:gs>
              <a:gs pos="31000">
                <a:srgbClr val="0070C0">
                  <a:alpha val="78000"/>
                </a:srgbClr>
              </a:gs>
              <a:gs pos="100000">
                <a:srgbClr val="421D43">
                  <a:alpha val="78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2" name="Title 7">
            <a:extLst>
              <a:ext uri="{FF2B5EF4-FFF2-40B4-BE49-F238E27FC236}">
                <a16:creationId xmlns:a16="http://schemas.microsoft.com/office/drawing/2014/main" id="{7C40771C-DE10-FD94-0DDC-48DB46D74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7" y="538861"/>
            <a:ext cx="10201719" cy="719963"/>
          </a:xfrm>
        </p:spPr>
        <p:txBody>
          <a:bodyPr/>
          <a:lstStyle/>
          <a:p>
            <a:r>
              <a:rPr lang="en-GB" dirty="0">
                <a:solidFill>
                  <a:schemeClr val="bg1"/>
                </a:solidFill>
              </a:rPr>
              <a:t>Our team</a:t>
            </a:r>
          </a:p>
        </p:txBody>
      </p:sp>
      <p:pic>
        <p:nvPicPr>
          <p:cNvPr id="13" name="Graphic 12" descr="Cheers outline">
            <a:extLst>
              <a:ext uri="{FF2B5EF4-FFF2-40B4-BE49-F238E27FC236}">
                <a16:creationId xmlns:a16="http://schemas.microsoft.com/office/drawing/2014/main" id="{D5989375-42B6-2F9D-4731-0728E60909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90385" y="82740"/>
            <a:ext cx="2438400" cy="2438400"/>
          </a:xfrm>
          <a:prstGeom prst="rect">
            <a:avLst/>
          </a:prstGeom>
        </p:spPr>
      </p:pic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4221F9F3-92F1-B628-4D4A-3C5DE8CB7C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83590" y="3158959"/>
            <a:ext cx="1135880" cy="438520"/>
          </a:xfrm>
        </p:spPr>
        <p:txBody>
          <a:bodyPr>
            <a:normAutofit fontScale="55000" lnSpcReduction="20000"/>
          </a:bodyPr>
          <a:lstStyle/>
          <a:p>
            <a:r>
              <a:rPr lang="en-GB" dirty="0">
                <a:solidFill>
                  <a:schemeClr val="bg1"/>
                </a:solidFill>
              </a:rPr>
              <a:t>Insert name and job title 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ECA704F9-6A79-DFDE-FCE6-70019E0B2F47}"/>
              </a:ext>
            </a:extLst>
          </p:cNvPr>
          <p:cNvSpPr txBox="1">
            <a:spLocks/>
          </p:cNvSpPr>
          <p:nvPr userDrawn="1"/>
        </p:nvSpPr>
        <p:spPr>
          <a:xfrm>
            <a:off x="3236415" y="3158959"/>
            <a:ext cx="1135880" cy="43852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377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GB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chemeClr val="bg1"/>
                </a:solidFill>
              </a:rPr>
              <a:t>Insert name and job title 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1E9AFBCE-9ADD-BB1D-4340-9C8F9B8714B1}"/>
              </a:ext>
            </a:extLst>
          </p:cNvPr>
          <p:cNvSpPr txBox="1">
            <a:spLocks/>
          </p:cNvSpPr>
          <p:nvPr userDrawn="1"/>
        </p:nvSpPr>
        <p:spPr>
          <a:xfrm>
            <a:off x="1283590" y="5619616"/>
            <a:ext cx="1135880" cy="43852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377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GB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chemeClr val="bg1"/>
                </a:solidFill>
              </a:rPr>
              <a:t>Insert name and job title 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77FF1A64-7E91-5B50-3A29-3050268A5FCD}"/>
              </a:ext>
            </a:extLst>
          </p:cNvPr>
          <p:cNvSpPr txBox="1">
            <a:spLocks/>
          </p:cNvSpPr>
          <p:nvPr userDrawn="1"/>
        </p:nvSpPr>
        <p:spPr>
          <a:xfrm>
            <a:off x="3242071" y="5619616"/>
            <a:ext cx="1135880" cy="43852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377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GB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chemeClr val="bg1"/>
                </a:solidFill>
              </a:rPr>
              <a:t>Insert name and job title 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1F246329-A677-8F0F-1B40-A424F6DAAB6A}"/>
              </a:ext>
            </a:extLst>
          </p:cNvPr>
          <p:cNvSpPr txBox="1">
            <a:spLocks/>
          </p:cNvSpPr>
          <p:nvPr userDrawn="1"/>
        </p:nvSpPr>
        <p:spPr>
          <a:xfrm>
            <a:off x="5199131" y="3158959"/>
            <a:ext cx="1135880" cy="43852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377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GB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chemeClr val="bg1"/>
                </a:solidFill>
              </a:rPr>
              <a:t>Insert name and job title 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32701033-0C07-689C-8ED3-6CAE7A7D73AA}"/>
              </a:ext>
            </a:extLst>
          </p:cNvPr>
          <p:cNvSpPr txBox="1">
            <a:spLocks/>
          </p:cNvSpPr>
          <p:nvPr userDrawn="1"/>
        </p:nvSpPr>
        <p:spPr>
          <a:xfrm>
            <a:off x="5190614" y="5619616"/>
            <a:ext cx="1135880" cy="43852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377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GB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chemeClr val="bg1"/>
                </a:solidFill>
              </a:rPr>
              <a:t>Insert name and job title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CBF0552-9794-2BEC-6AA6-9F098A6C3501}"/>
              </a:ext>
            </a:extLst>
          </p:cNvPr>
          <p:cNvSpPr txBox="1"/>
          <p:nvPr userDrawn="1"/>
        </p:nvSpPr>
        <p:spPr>
          <a:xfrm>
            <a:off x="1039367" y="3706661"/>
            <a:ext cx="1499371" cy="175432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/>
              <a:t>Insert image</a:t>
            </a:r>
          </a:p>
          <a:p>
            <a:endParaRPr lang="en-GB" dirty="0"/>
          </a:p>
          <a:p>
            <a:pPr algn="ctr"/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B921DF6-39A0-23A2-AD0C-EBFF090E0E48}"/>
              </a:ext>
            </a:extLst>
          </p:cNvPr>
          <p:cNvSpPr txBox="1"/>
          <p:nvPr userDrawn="1"/>
        </p:nvSpPr>
        <p:spPr>
          <a:xfrm>
            <a:off x="2994292" y="3659399"/>
            <a:ext cx="1499371" cy="175432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/>
              <a:t>Insert image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554826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(1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2148114"/>
            <a:ext cx="711200" cy="2627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sz="1800"/>
          </a:p>
        </p:txBody>
      </p:sp>
      <p:sp>
        <p:nvSpPr>
          <p:cNvPr id="8" name="Parallelogram 7">
            <a:extLst>
              <a:ext uri="{FF2B5EF4-FFF2-40B4-BE49-F238E27FC236}">
                <a16:creationId xmlns:a16="http://schemas.microsoft.com/office/drawing/2014/main" id="{339CB7D3-F077-401E-ADE4-97BE74D00F0D}"/>
              </a:ext>
            </a:extLst>
          </p:cNvPr>
          <p:cNvSpPr/>
          <p:nvPr userDrawn="1"/>
        </p:nvSpPr>
        <p:spPr>
          <a:xfrm>
            <a:off x="2660905" y="0"/>
            <a:ext cx="9531096" cy="6858000"/>
          </a:xfrm>
          <a:prstGeom prst="parallelogram">
            <a:avLst>
              <a:gd name="adj" fmla="val 99062"/>
            </a:avLst>
          </a:prstGeom>
          <a:solidFill>
            <a:schemeClr val="tx1">
              <a:lumMod val="75000"/>
              <a:lumOff val="25000"/>
              <a:alpha val="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A428340-4EA2-4E28-89E2-C90487B07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7" y="538861"/>
            <a:ext cx="10201719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1C1B9758-A6D8-493C-B1C1-190041CE721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9368" y="1645857"/>
            <a:ext cx="10201719" cy="425507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71831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rallelogram 6">
            <a:extLst>
              <a:ext uri="{FF2B5EF4-FFF2-40B4-BE49-F238E27FC236}">
                <a16:creationId xmlns:a16="http://schemas.microsoft.com/office/drawing/2014/main" id="{813DAA5B-70C8-40F7-97B8-667BDB44E561}"/>
              </a:ext>
            </a:extLst>
          </p:cNvPr>
          <p:cNvSpPr/>
          <p:nvPr userDrawn="1"/>
        </p:nvSpPr>
        <p:spPr>
          <a:xfrm>
            <a:off x="2660905" y="0"/>
            <a:ext cx="9531096" cy="6858000"/>
          </a:xfrm>
          <a:prstGeom prst="parallelogram">
            <a:avLst>
              <a:gd name="adj" fmla="val 99062"/>
            </a:avLst>
          </a:prstGeom>
          <a:solidFill>
            <a:schemeClr val="tx1">
              <a:lumMod val="75000"/>
              <a:lumOff val="25000"/>
              <a:alpha val="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92F2BF2-F4EA-4A67-8B52-C54A7F7556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8" y="538861"/>
            <a:ext cx="9880736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F1A43AF6-7B82-48EF-B6FF-D5353FC923A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9369" y="1645857"/>
            <a:ext cx="4824104" cy="425507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6EF956B0-B92D-4088-A7AE-37EFB7D92E5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96000" y="1645856"/>
            <a:ext cx="4824104" cy="425507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797864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 (photo)">
    <p:bg>
      <p:bgPr>
        <a:solidFill>
          <a:schemeClr val="bg1">
            <a:alpha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E946E5BA-4834-461C-9D9B-A858CC05FE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18452" y="-636999"/>
            <a:ext cx="7757191" cy="6929457"/>
          </a:xfrm>
          <a:custGeom>
            <a:avLst/>
            <a:gdLst>
              <a:gd name="connsiteX0" fmla="*/ 5177412 w 8171544"/>
              <a:gd name="connsiteY0" fmla="*/ 5637932 h 8223335"/>
              <a:gd name="connsiteX1" fmla="*/ 4396381 w 8171544"/>
              <a:gd name="connsiteY1" fmla="*/ 6418962 h 8223335"/>
              <a:gd name="connsiteX2" fmla="*/ 5177412 w 8171544"/>
              <a:gd name="connsiteY2" fmla="*/ 7199993 h 8223335"/>
              <a:gd name="connsiteX3" fmla="*/ 5958443 w 8171544"/>
              <a:gd name="connsiteY3" fmla="*/ 6418962 h 8223335"/>
              <a:gd name="connsiteX4" fmla="*/ 5177412 w 8171544"/>
              <a:gd name="connsiteY4" fmla="*/ 5637932 h 8223335"/>
              <a:gd name="connsiteX5" fmla="*/ 4233715 w 8171544"/>
              <a:gd name="connsiteY5" fmla="*/ 3854787 h 8223335"/>
              <a:gd name="connsiteX6" fmla="*/ 3740160 w 8171544"/>
              <a:gd name="connsiteY6" fmla="*/ 3964470 h 8223335"/>
              <a:gd name="connsiteX7" fmla="*/ 3684887 w 8171544"/>
              <a:gd name="connsiteY7" fmla="*/ 3976753 h 8223335"/>
              <a:gd name="connsiteX8" fmla="*/ 3663991 w 8171544"/>
              <a:gd name="connsiteY8" fmla="*/ 3999062 h 8223335"/>
              <a:gd name="connsiteX9" fmla="*/ 3604999 w 8171544"/>
              <a:gd name="connsiteY9" fmla="*/ 4062042 h 8223335"/>
              <a:gd name="connsiteX10" fmla="*/ 3641229 w 8171544"/>
              <a:gd name="connsiteY10" fmla="*/ 4193385 h 8223335"/>
              <a:gd name="connsiteX11" fmla="*/ 4112233 w 8171544"/>
              <a:gd name="connsiteY11" fmla="*/ 4342845 h 8223335"/>
              <a:gd name="connsiteX12" fmla="*/ 4112233 w 8171544"/>
              <a:gd name="connsiteY12" fmla="*/ 4754990 h 8223335"/>
              <a:gd name="connsiteX13" fmla="*/ 3650286 w 8171544"/>
              <a:gd name="connsiteY13" fmla="*/ 4899920 h 8223335"/>
              <a:gd name="connsiteX14" fmla="*/ 3627642 w 8171544"/>
              <a:gd name="connsiteY14" fmla="*/ 5026733 h 8223335"/>
              <a:gd name="connsiteX15" fmla="*/ 3985423 w 8171544"/>
              <a:gd name="connsiteY15" fmla="*/ 5416235 h 8223335"/>
              <a:gd name="connsiteX16" fmla="*/ 3985185 w 8171544"/>
              <a:gd name="connsiteY16" fmla="*/ 5416649 h 8223335"/>
              <a:gd name="connsiteX17" fmla="*/ 4006043 w 8171544"/>
              <a:gd name="connsiteY17" fmla="*/ 5421192 h 8223335"/>
              <a:gd name="connsiteX18" fmla="*/ 4137379 w 8171544"/>
              <a:gd name="connsiteY18" fmla="*/ 5449801 h 8223335"/>
              <a:gd name="connsiteX19" fmla="*/ 4224047 w 8171544"/>
              <a:gd name="connsiteY19" fmla="*/ 5359188 h 8223335"/>
              <a:gd name="connsiteX20" fmla="*/ 4137379 w 8171544"/>
              <a:gd name="connsiteY20" fmla="*/ 4953401 h 8223335"/>
              <a:gd name="connsiteX21" fmla="*/ 4444662 w 8171544"/>
              <a:gd name="connsiteY21" fmla="*/ 4772177 h 8223335"/>
              <a:gd name="connsiteX22" fmla="*/ 4744065 w 8171544"/>
              <a:gd name="connsiteY22" fmla="*/ 5044014 h 8223335"/>
              <a:gd name="connsiteX23" fmla="*/ 4866191 w 8171544"/>
              <a:gd name="connsiteY23" fmla="*/ 5008557 h 8223335"/>
              <a:gd name="connsiteX24" fmla="*/ 4992255 w 8171544"/>
              <a:gd name="connsiteY24" fmla="*/ 4614588 h 8223335"/>
              <a:gd name="connsiteX25" fmla="*/ 5287647 w 8171544"/>
              <a:gd name="connsiteY25" fmla="*/ 4614588 h 8223335"/>
              <a:gd name="connsiteX26" fmla="*/ 5312268 w 8171544"/>
              <a:gd name="connsiteY26" fmla="*/ 4614588 h 8223335"/>
              <a:gd name="connsiteX27" fmla="*/ 5297533 w 8171544"/>
              <a:gd name="connsiteY27" fmla="*/ 4564125 h 8223335"/>
              <a:gd name="connsiteX28" fmla="*/ 5265315 w 8171544"/>
              <a:gd name="connsiteY28" fmla="*/ 4453801 h 8223335"/>
              <a:gd name="connsiteX29" fmla="*/ 5110021 w 8171544"/>
              <a:gd name="connsiteY29" fmla="*/ 4392794 h 8223335"/>
              <a:gd name="connsiteX30" fmla="*/ 4655227 w 8171544"/>
              <a:gd name="connsiteY30" fmla="*/ 4808778 h 8223335"/>
              <a:gd name="connsiteX31" fmla="*/ 4222621 w 8171544"/>
              <a:gd name="connsiteY31" fmla="*/ 4559184 h 8223335"/>
              <a:gd name="connsiteX32" fmla="*/ 4355733 w 8171544"/>
              <a:gd name="connsiteY32" fmla="*/ 3971262 h 8223335"/>
              <a:gd name="connsiteX33" fmla="*/ 4233715 w 8171544"/>
              <a:gd name="connsiteY33" fmla="*/ 3854787 h 8223335"/>
              <a:gd name="connsiteX34" fmla="*/ 2056116 w 8171544"/>
              <a:gd name="connsiteY34" fmla="*/ 3716714 h 8223335"/>
              <a:gd name="connsiteX35" fmla="*/ 1158241 w 8171544"/>
              <a:gd name="connsiteY35" fmla="*/ 4614589 h 8223335"/>
              <a:gd name="connsiteX36" fmla="*/ 2056116 w 8171544"/>
              <a:gd name="connsiteY36" fmla="*/ 5512464 h 8223335"/>
              <a:gd name="connsiteX37" fmla="*/ 2953991 w 8171544"/>
              <a:gd name="connsiteY37" fmla="*/ 4614589 h 8223335"/>
              <a:gd name="connsiteX38" fmla="*/ 2056116 w 8171544"/>
              <a:gd name="connsiteY38" fmla="*/ 3716714 h 8223335"/>
              <a:gd name="connsiteX39" fmla="*/ 5653551 w 8171544"/>
              <a:gd name="connsiteY39" fmla="*/ 1440708 h 8223335"/>
              <a:gd name="connsiteX40" fmla="*/ 4553981 w 8171544"/>
              <a:gd name="connsiteY40" fmla="*/ 2540276 h 8223335"/>
              <a:gd name="connsiteX41" fmla="*/ 5653551 w 8171544"/>
              <a:gd name="connsiteY41" fmla="*/ 3639846 h 8223335"/>
              <a:gd name="connsiteX42" fmla="*/ 6753120 w 8171544"/>
              <a:gd name="connsiteY42" fmla="*/ 2540276 h 8223335"/>
              <a:gd name="connsiteX43" fmla="*/ 5653551 w 8171544"/>
              <a:gd name="connsiteY43" fmla="*/ 1440708 h 8223335"/>
              <a:gd name="connsiteX44" fmla="*/ 5392878 w 8171544"/>
              <a:gd name="connsiteY44" fmla="*/ 0 h 8223335"/>
              <a:gd name="connsiteX45" fmla="*/ 5897587 w 8171544"/>
              <a:gd name="connsiteY45" fmla="*/ 0 h 8223335"/>
              <a:gd name="connsiteX46" fmla="*/ 6069521 w 8171544"/>
              <a:gd name="connsiteY46" fmla="*/ 543552 h 8223335"/>
              <a:gd name="connsiteX47" fmla="*/ 6235906 w 8171544"/>
              <a:gd name="connsiteY47" fmla="*/ 587925 h 8223335"/>
              <a:gd name="connsiteX48" fmla="*/ 6690699 w 8171544"/>
              <a:gd name="connsiteY48" fmla="*/ 171939 h 8223335"/>
              <a:gd name="connsiteX49" fmla="*/ 7123305 w 8171544"/>
              <a:gd name="connsiteY49" fmla="*/ 421532 h 8223335"/>
              <a:gd name="connsiteX50" fmla="*/ 6990195 w 8171544"/>
              <a:gd name="connsiteY50" fmla="*/ 1009457 h 8223335"/>
              <a:gd name="connsiteX51" fmla="*/ 7112211 w 8171544"/>
              <a:gd name="connsiteY51" fmla="*/ 1120385 h 8223335"/>
              <a:gd name="connsiteX52" fmla="*/ 7711207 w 8171544"/>
              <a:gd name="connsiteY52" fmla="*/ 987269 h 8223335"/>
              <a:gd name="connsiteX53" fmla="*/ 7960789 w 8171544"/>
              <a:gd name="connsiteY53" fmla="*/ 1425439 h 8223335"/>
              <a:gd name="connsiteX54" fmla="*/ 7550367 w 8171544"/>
              <a:gd name="connsiteY54" fmla="*/ 1863609 h 8223335"/>
              <a:gd name="connsiteX55" fmla="*/ 7594735 w 8171544"/>
              <a:gd name="connsiteY55" fmla="*/ 2024457 h 8223335"/>
              <a:gd name="connsiteX56" fmla="*/ 8171544 w 8171544"/>
              <a:gd name="connsiteY56" fmla="*/ 2207490 h 8223335"/>
              <a:gd name="connsiteX57" fmla="*/ 8171544 w 8171544"/>
              <a:gd name="connsiteY57" fmla="*/ 2712217 h 8223335"/>
              <a:gd name="connsiteX58" fmla="*/ 7605827 w 8171544"/>
              <a:gd name="connsiteY58" fmla="*/ 2889703 h 8223335"/>
              <a:gd name="connsiteX59" fmla="*/ 7578096 w 8171544"/>
              <a:gd name="connsiteY59" fmla="*/ 3045004 h 8223335"/>
              <a:gd name="connsiteX60" fmla="*/ 8016247 w 8171544"/>
              <a:gd name="connsiteY60" fmla="*/ 3522000 h 8223335"/>
              <a:gd name="connsiteX61" fmla="*/ 7766669 w 8171544"/>
              <a:gd name="connsiteY61" fmla="*/ 3954622 h 8223335"/>
              <a:gd name="connsiteX62" fmla="*/ 7151037 w 8171544"/>
              <a:gd name="connsiteY62" fmla="*/ 3815961 h 8223335"/>
              <a:gd name="connsiteX63" fmla="*/ 7045657 w 8171544"/>
              <a:gd name="connsiteY63" fmla="*/ 3926889 h 8223335"/>
              <a:gd name="connsiteX64" fmla="*/ 7189861 w 8171544"/>
              <a:gd name="connsiteY64" fmla="*/ 4553639 h 8223335"/>
              <a:gd name="connsiteX65" fmla="*/ 6751709 w 8171544"/>
              <a:gd name="connsiteY65" fmla="*/ 4808778 h 8223335"/>
              <a:gd name="connsiteX66" fmla="*/ 6291369 w 8171544"/>
              <a:gd name="connsiteY66" fmla="*/ 4387245 h 8223335"/>
              <a:gd name="connsiteX67" fmla="*/ 6147167 w 8171544"/>
              <a:gd name="connsiteY67" fmla="*/ 4442711 h 8223335"/>
              <a:gd name="connsiteX68" fmla="*/ 6043047 w 8171544"/>
              <a:gd name="connsiteY68" fmla="*/ 4784835 h 8223335"/>
              <a:gd name="connsiteX69" fmla="*/ 6036244 w 8171544"/>
              <a:gd name="connsiteY69" fmla="*/ 4807187 h 8223335"/>
              <a:gd name="connsiteX70" fmla="*/ 6043739 w 8171544"/>
              <a:gd name="connsiteY70" fmla="*/ 4811511 h 8223335"/>
              <a:gd name="connsiteX71" fmla="*/ 6221388 w 8171544"/>
              <a:gd name="connsiteY71" fmla="*/ 4914005 h 8223335"/>
              <a:gd name="connsiteX72" fmla="*/ 6126839 w 8171544"/>
              <a:gd name="connsiteY72" fmla="*/ 5331611 h 8223335"/>
              <a:gd name="connsiteX73" fmla="*/ 6213507 w 8171544"/>
              <a:gd name="connsiteY73" fmla="*/ 5410404 h 8223335"/>
              <a:gd name="connsiteX74" fmla="*/ 6638977 w 8171544"/>
              <a:gd name="connsiteY74" fmla="*/ 5315852 h 8223335"/>
              <a:gd name="connsiteX75" fmla="*/ 6816257 w 8171544"/>
              <a:gd name="connsiteY75" fmla="*/ 5627087 h 8223335"/>
              <a:gd name="connsiteX76" fmla="*/ 6524732 w 8171544"/>
              <a:gd name="connsiteY76" fmla="*/ 5938322 h 8223335"/>
              <a:gd name="connsiteX77" fmla="*/ 6556247 w 8171544"/>
              <a:gd name="connsiteY77" fmla="*/ 6052572 h 8223335"/>
              <a:gd name="connsiteX78" fmla="*/ 6965958 w 8171544"/>
              <a:gd name="connsiteY78" fmla="*/ 6182582 h 8223335"/>
              <a:gd name="connsiteX79" fmla="*/ 6965958 w 8171544"/>
              <a:gd name="connsiteY79" fmla="*/ 6541093 h 8223335"/>
              <a:gd name="connsiteX80" fmla="*/ 6564127 w 8171544"/>
              <a:gd name="connsiteY80" fmla="*/ 6667162 h 8223335"/>
              <a:gd name="connsiteX81" fmla="*/ 6544429 w 8171544"/>
              <a:gd name="connsiteY81" fmla="*/ 6777473 h 8223335"/>
              <a:gd name="connsiteX82" fmla="*/ 6855650 w 8171544"/>
              <a:gd name="connsiteY82" fmla="*/ 7116287 h 8223335"/>
              <a:gd name="connsiteX83" fmla="*/ 6678373 w 8171544"/>
              <a:gd name="connsiteY83" fmla="*/ 7423580 h 8223335"/>
              <a:gd name="connsiteX84" fmla="*/ 6241086 w 8171544"/>
              <a:gd name="connsiteY84" fmla="*/ 7325089 h 8223335"/>
              <a:gd name="connsiteX85" fmla="*/ 6166235 w 8171544"/>
              <a:gd name="connsiteY85" fmla="*/ 7403882 h 8223335"/>
              <a:gd name="connsiteX86" fmla="*/ 6268663 w 8171544"/>
              <a:gd name="connsiteY86" fmla="*/ 7849066 h 8223335"/>
              <a:gd name="connsiteX87" fmla="*/ 5957441 w 8171544"/>
              <a:gd name="connsiteY87" fmla="*/ 8030292 h 8223335"/>
              <a:gd name="connsiteX88" fmla="*/ 5630458 w 8171544"/>
              <a:gd name="connsiteY88" fmla="*/ 7730875 h 8223335"/>
              <a:gd name="connsiteX89" fmla="*/ 5528030 w 8171544"/>
              <a:gd name="connsiteY89" fmla="*/ 7770273 h 8223335"/>
              <a:gd name="connsiteX90" fmla="*/ 5390147 w 8171544"/>
              <a:gd name="connsiteY90" fmla="*/ 8223335 h 8223335"/>
              <a:gd name="connsiteX91" fmla="*/ 5031650 w 8171544"/>
              <a:gd name="connsiteY91" fmla="*/ 8223335 h 8223335"/>
              <a:gd name="connsiteX92" fmla="*/ 4901645 w 8171544"/>
              <a:gd name="connsiteY92" fmla="*/ 7778151 h 8223335"/>
              <a:gd name="connsiteX93" fmla="*/ 4791339 w 8171544"/>
              <a:gd name="connsiteY93" fmla="*/ 7734817 h 8223335"/>
              <a:gd name="connsiteX94" fmla="*/ 4468297 w 8171544"/>
              <a:gd name="connsiteY94" fmla="*/ 8030292 h 8223335"/>
              <a:gd name="connsiteX95" fmla="*/ 4161014 w 8171544"/>
              <a:gd name="connsiteY95" fmla="*/ 7853005 h 8223335"/>
              <a:gd name="connsiteX96" fmla="*/ 4255565 w 8171544"/>
              <a:gd name="connsiteY96" fmla="*/ 7435399 h 8223335"/>
              <a:gd name="connsiteX97" fmla="*/ 4168894 w 8171544"/>
              <a:gd name="connsiteY97" fmla="*/ 7352668 h 8223335"/>
              <a:gd name="connsiteX98" fmla="*/ 3743426 w 8171544"/>
              <a:gd name="connsiteY98" fmla="*/ 7447218 h 8223335"/>
              <a:gd name="connsiteX99" fmla="*/ 3562207 w 8171544"/>
              <a:gd name="connsiteY99" fmla="*/ 7139923 h 8223335"/>
              <a:gd name="connsiteX100" fmla="*/ 3849793 w 8171544"/>
              <a:gd name="connsiteY100" fmla="*/ 6824748 h 8223335"/>
              <a:gd name="connsiteX101" fmla="*/ 3814337 w 8171544"/>
              <a:gd name="connsiteY101" fmla="*/ 6714438 h 8223335"/>
              <a:gd name="connsiteX102" fmla="*/ 3388867 w 8171544"/>
              <a:gd name="connsiteY102" fmla="*/ 6580489 h 8223335"/>
              <a:gd name="connsiteX103" fmla="*/ 3388867 w 8171544"/>
              <a:gd name="connsiteY103" fmla="*/ 6225919 h 8223335"/>
              <a:gd name="connsiteX104" fmla="*/ 3802520 w 8171544"/>
              <a:gd name="connsiteY104" fmla="*/ 6095909 h 8223335"/>
              <a:gd name="connsiteX105" fmla="*/ 3841912 w 8171544"/>
              <a:gd name="connsiteY105" fmla="*/ 5977718 h 8223335"/>
              <a:gd name="connsiteX106" fmla="*/ 3654532 w 8171544"/>
              <a:gd name="connsiteY106" fmla="*/ 5771855 h 8223335"/>
              <a:gd name="connsiteX107" fmla="*/ 3619061 w 8171544"/>
              <a:gd name="connsiteY107" fmla="*/ 5732887 h 8223335"/>
              <a:gd name="connsiteX108" fmla="*/ 3569546 w 8171544"/>
              <a:gd name="connsiteY108" fmla="*/ 5721734 h 8223335"/>
              <a:gd name="connsiteX109" fmla="*/ 3278918 w 8171544"/>
              <a:gd name="connsiteY109" fmla="*/ 5656275 h 8223335"/>
              <a:gd name="connsiteX110" fmla="*/ 3192869 w 8171544"/>
              <a:gd name="connsiteY110" fmla="*/ 5746855 h 8223335"/>
              <a:gd name="connsiteX111" fmla="*/ 3310620 w 8171544"/>
              <a:gd name="connsiteY111" fmla="*/ 6258640 h 8223335"/>
              <a:gd name="connsiteX112" fmla="*/ 2952839 w 8171544"/>
              <a:gd name="connsiteY112" fmla="*/ 6466977 h 8223335"/>
              <a:gd name="connsiteX113" fmla="*/ 2576939 w 8171544"/>
              <a:gd name="connsiteY113" fmla="*/ 6122768 h 8223335"/>
              <a:gd name="connsiteX114" fmla="*/ 2459188 w 8171544"/>
              <a:gd name="connsiteY114" fmla="*/ 6168060 h 8223335"/>
              <a:gd name="connsiteX115" fmla="*/ 2300677 w 8171544"/>
              <a:gd name="connsiteY115" fmla="*/ 6688901 h 8223335"/>
              <a:gd name="connsiteX116" fmla="*/ 1888547 w 8171544"/>
              <a:gd name="connsiteY116" fmla="*/ 6688901 h 8223335"/>
              <a:gd name="connsiteX117" fmla="*/ 1739094 w 8171544"/>
              <a:gd name="connsiteY117" fmla="*/ 6177115 h 8223335"/>
              <a:gd name="connsiteX118" fmla="*/ 1612286 w 8171544"/>
              <a:gd name="connsiteY118" fmla="*/ 6127298 h 8223335"/>
              <a:gd name="connsiteX119" fmla="*/ 1240916 w 8171544"/>
              <a:gd name="connsiteY119" fmla="*/ 6466977 h 8223335"/>
              <a:gd name="connsiteX120" fmla="*/ 887662 w 8171544"/>
              <a:gd name="connsiteY120" fmla="*/ 6263168 h 8223335"/>
              <a:gd name="connsiteX121" fmla="*/ 996357 w 8171544"/>
              <a:gd name="connsiteY121" fmla="*/ 5783089 h 8223335"/>
              <a:gd name="connsiteX122" fmla="*/ 896721 w 8171544"/>
              <a:gd name="connsiteY122" fmla="*/ 5687978 h 8223335"/>
              <a:gd name="connsiteX123" fmla="*/ 407602 w 8171544"/>
              <a:gd name="connsiteY123" fmla="*/ 5796675 h 8223335"/>
              <a:gd name="connsiteX124" fmla="*/ 199272 w 8171544"/>
              <a:gd name="connsiteY124" fmla="*/ 5443407 h 8223335"/>
              <a:gd name="connsiteX125" fmla="*/ 529881 w 8171544"/>
              <a:gd name="connsiteY125" fmla="*/ 5081082 h 8223335"/>
              <a:gd name="connsiteX126" fmla="*/ 489121 w 8171544"/>
              <a:gd name="connsiteY126" fmla="*/ 4954268 h 8223335"/>
              <a:gd name="connsiteX127" fmla="*/ 0 w 8171544"/>
              <a:gd name="connsiteY127" fmla="*/ 4800281 h 8223335"/>
              <a:gd name="connsiteX128" fmla="*/ 0 w 8171544"/>
              <a:gd name="connsiteY128" fmla="*/ 4392666 h 8223335"/>
              <a:gd name="connsiteX129" fmla="*/ 475536 w 8171544"/>
              <a:gd name="connsiteY129" fmla="*/ 4243206 h 8223335"/>
              <a:gd name="connsiteX130" fmla="*/ 520822 w 8171544"/>
              <a:gd name="connsiteY130" fmla="*/ 4107333 h 8223335"/>
              <a:gd name="connsiteX131" fmla="*/ 199272 w 8171544"/>
              <a:gd name="connsiteY131" fmla="*/ 3754067 h 8223335"/>
              <a:gd name="connsiteX132" fmla="*/ 403070 w 8171544"/>
              <a:gd name="connsiteY132" fmla="*/ 3400799 h 8223335"/>
              <a:gd name="connsiteX133" fmla="*/ 860491 w 8171544"/>
              <a:gd name="connsiteY133" fmla="*/ 3500439 h 8223335"/>
              <a:gd name="connsiteX134" fmla="*/ 960126 w 8171544"/>
              <a:gd name="connsiteY134" fmla="*/ 3396270 h 8223335"/>
              <a:gd name="connsiteX135" fmla="*/ 860491 w 8171544"/>
              <a:gd name="connsiteY135" fmla="*/ 2929775 h 8223335"/>
              <a:gd name="connsiteX136" fmla="*/ 1213745 w 8171544"/>
              <a:gd name="connsiteY136" fmla="*/ 2721439 h 8223335"/>
              <a:gd name="connsiteX137" fmla="*/ 1557939 w 8171544"/>
              <a:gd name="connsiteY137" fmla="*/ 3033944 h 8223335"/>
              <a:gd name="connsiteX138" fmla="*/ 1698335 w 8171544"/>
              <a:gd name="connsiteY138" fmla="*/ 2993183 h 8223335"/>
              <a:gd name="connsiteX139" fmla="*/ 1843259 w 8171544"/>
              <a:gd name="connsiteY139" fmla="*/ 2540275 h 8223335"/>
              <a:gd name="connsiteX140" fmla="*/ 2255388 w 8171544"/>
              <a:gd name="connsiteY140" fmla="*/ 2540275 h 8223335"/>
              <a:gd name="connsiteX141" fmla="*/ 2395783 w 8171544"/>
              <a:gd name="connsiteY141" fmla="*/ 2984124 h 8223335"/>
              <a:gd name="connsiteX142" fmla="*/ 2531650 w 8171544"/>
              <a:gd name="connsiteY142" fmla="*/ 3020357 h 8223335"/>
              <a:gd name="connsiteX143" fmla="*/ 2903020 w 8171544"/>
              <a:gd name="connsiteY143" fmla="*/ 2680676 h 8223335"/>
              <a:gd name="connsiteX144" fmla="*/ 3256273 w 8171544"/>
              <a:gd name="connsiteY144" fmla="*/ 2884486 h 8223335"/>
              <a:gd name="connsiteX145" fmla="*/ 3147580 w 8171544"/>
              <a:gd name="connsiteY145" fmla="*/ 3364567 h 8223335"/>
              <a:gd name="connsiteX146" fmla="*/ 3247214 w 8171544"/>
              <a:gd name="connsiteY146" fmla="*/ 3455147 h 8223335"/>
              <a:gd name="connsiteX147" fmla="*/ 3509568 w 8171544"/>
              <a:gd name="connsiteY147" fmla="*/ 3396844 h 8223335"/>
              <a:gd name="connsiteX148" fmla="*/ 3527870 w 8171544"/>
              <a:gd name="connsiteY148" fmla="*/ 3392777 h 8223335"/>
              <a:gd name="connsiteX149" fmla="*/ 3550402 w 8171544"/>
              <a:gd name="connsiteY149" fmla="*/ 3368084 h 8223335"/>
              <a:gd name="connsiteX150" fmla="*/ 3784469 w 8171544"/>
              <a:gd name="connsiteY150" fmla="*/ 3111561 h 8223335"/>
              <a:gd name="connsiteX151" fmla="*/ 3734554 w 8171544"/>
              <a:gd name="connsiteY151" fmla="*/ 2956260 h 8223335"/>
              <a:gd name="connsiteX152" fmla="*/ 3135559 w 8171544"/>
              <a:gd name="connsiteY152" fmla="*/ 2767681 h 8223335"/>
              <a:gd name="connsiteX153" fmla="*/ 3135559 w 8171544"/>
              <a:gd name="connsiteY153" fmla="*/ 2268502 h 8223335"/>
              <a:gd name="connsiteX154" fmla="*/ 3717917 w 8171544"/>
              <a:gd name="connsiteY154" fmla="*/ 2085469 h 8223335"/>
              <a:gd name="connsiteX155" fmla="*/ 3773375 w 8171544"/>
              <a:gd name="connsiteY155" fmla="*/ 1919074 h 8223335"/>
              <a:gd name="connsiteX156" fmla="*/ 3379595 w 8171544"/>
              <a:gd name="connsiteY156" fmla="*/ 1486452 h 8223335"/>
              <a:gd name="connsiteX157" fmla="*/ 3629174 w 8171544"/>
              <a:gd name="connsiteY157" fmla="*/ 1053828 h 8223335"/>
              <a:gd name="connsiteX158" fmla="*/ 4189347 w 8171544"/>
              <a:gd name="connsiteY158" fmla="*/ 1175850 h 8223335"/>
              <a:gd name="connsiteX159" fmla="*/ 4311363 w 8171544"/>
              <a:gd name="connsiteY159" fmla="*/ 1048280 h 8223335"/>
              <a:gd name="connsiteX160" fmla="*/ 4189347 w 8171544"/>
              <a:gd name="connsiteY160" fmla="*/ 476995 h 8223335"/>
              <a:gd name="connsiteX161" fmla="*/ 4621953 w 8171544"/>
              <a:gd name="connsiteY161" fmla="*/ 221860 h 8223335"/>
              <a:gd name="connsiteX162" fmla="*/ 5043466 w 8171544"/>
              <a:gd name="connsiteY162" fmla="*/ 604564 h 8223335"/>
              <a:gd name="connsiteX163" fmla="*/ 5215399 w 8171544"/>
              <a:gd name="connsiteY163" fmla="*/ 554647 h 8223335"/>
              <a:gd name="connsiteX164" fmla="*/ 5392878 w 8171544"/>
              <a:gd name="connsiteY164" fmla="*/ 0 h 8223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8171544" h="8223335">
                <a:moveTo>
                  <a:pt x="5177412" y="5637932"/>
                </a:moveTo>
                <a:cubicBezTo>
                  <a:pt x="4746061" y="5637932"/>
                  <a:pt x="4396381" y="5987611"/>
                  <a:pt x="4396381" y="6418962"/>
                </a:cubicBezTo>
                <a:cubicBezTo>
                  <a:pt x="4396381" y="6850313"/>
                  <a:pt x="4746061" y="7199993"/>
                  <a:pt x="5177412" y="7199993"/>
                </a:cubicBezTo>
                <a:cubicBezTo>
                  <a:pt x="5608763" y="7199993"/>
                  <a:pt x="5958443" y="6850313"/>
                  <a:pt x="5958443" y="6418962"/>
                </a:cubicBezTo>
                <a:cubicBezTo>
                  <a:pt x="5958443" y="5987611"/>
                  <a:pt x="5608763" y="5637932"/>
                  <a:pt x="5177412" y="5637932"/>
                </a:cubicBezTo>
                <a:close/>
                <a:moveTo>
                  <a:pt x="4233715" y="3854787"/>
                </a:moveTo>
                <a:cubicBezTo>
                  <a:pt x="4233715" y="3854787"/>
                  <a:pt x="4233715" y="3854787"/>
                  <a:pt x="3740160" y="3964470"/>
                </a:cubicBezTo>
                <a:lnTo>
                  <a:pt x="3684887" y="3976753"/>
                </a:lnTo>
                <a:lnTo>
                  <a:pt x="3663991" y="3999062"/>
                </a:lnTo>
                <a:cubicBezTo>
                  <a:pt x="3645582" y="4018716"/>
                  <a:pt x="3625945" y="4039680"/>
                  <a:pt x="3604999" y="4062042"/>
                </a:cubicBezTo>
                <a:cubicBezTo>
                  <a:pt x="3623113" y="4107333"/>
                  <a:pt x="3632170" y="4148094"/>
                  <a:pt x="3641229" y="4193385"/>
                </a:cubicBezTo>
                <a:cubicBezTo>
                  <a:pt x="3641229" y="4193385"/>
                  <a:pt x="3641229" y="4193385"/>
                  <a:pt x="4112233" y="4342845"/>
                </a:cubicBezTo>
                <a:cubicBezTo>
                  <a:pt x="4112233" y="4342845"/>
                  <a:pt x="4112233" y="4342845"/>
                  <a:pt x="4112233" y="4754990"/>
                </a:cubicBezTo>
                <a:cubicBezTo>
                  <a:pt x="4112233" y="4754990"/>
                  <a:pt x="4112233" y="4754990"/>
                  <a:pt x="3650286" y="4899920"/>
                </a:cubicBezTo>
                <a:cubicBezTo>
                  <a:pt x="3645757" y="4945209"/>
                  <a:pt x="3641229" y="4985974"/>
                  <a:pt x="3627642" y="5026733"/>
                </a:cubicBezTo>
                <a:cubicBezTo>
                  <a:pt x="3627642" y="5026733"/>
                  <a:pt x="3627642" y="5026733"/>
                  <a:pt x="3985423" y="5416235"/>
                </a:cubicBezTo>
                <a:lnTo>
                  <a:pt x="3985185" y="5416649"/>
                </a:lnTo>
                <a:lnTo>
                  <a:pt x="4006043" y="5421192"/>
                </a:lnTo>
                <a:cubicBezTo>
                  <a:pt x="4044123" y="5429488"/>
                  <a:pt x="4087642" y="5438967"/>
                  <a:pt x="4137379" y="5449801"/>
                </a:cubicBezTo>
                <a:cubicBezTo>
                  <a:pt x="4164956" y="5418285"/>
                  <a:pt x="4192532" y="5386767"/>
                  <a:pt x="4224047" y="5359188"/>
                </a:cubicBezTo>
                <a:cubicBezTo>
                  <a:pt x="4224047" y="5359188"/>
                  <a:pt x="4224047" y="5359188"/>
                  <a:pt x="4137379" y="4953401"/>
                </a:cubicBezTo>
                <a:cubicBezTo>
                  <a:pt x="4137379" y="4953401"/>
                  <a:pt x="4137379" y="4953401"/>
                  <a:pt x="4444662" y="4772177"/>
                </a:cubicBezTo>
                <a:cubicBezTo>
                  <a:pt x="4444662" y="4772177"/>
                  <a:pt x="4444662" y="4772177"/>
                  <a:pt x="4744065" y="5044014"/>
                </a:cubicBezTo>
                <a:cubicBezTo>
                  <a:pt x="4783460" y="5032195"/>
                  <a:pt x="4826794" y="5020376"/>
                  <a:pt x="4866191" y="5008557"/>
                </a:cubicBezTo>
                <a:cubicBezTo>
                  <a:pt x="4866191" y="5008557"/>
                  <a:pt x="4866191" y="5008557"/>
                  <a:pt x="4992255" y="4614588"/>
                </a:cubicBezTo>
                <a:cubicBezTo>
                  <a:pt x="4992255" y="4614588"/>
                  <a:pt x="4992255" y="4614588"/>
                  <a:pt x="5287647" y="4614588"/>
                </a:cubicBezTo>
                <a:lnTo>
                  <a:pt x="5312268" y="4614588"/>
                </a:lnTo>
                <a:lnTo>
                  <a:pt x="5297533" y="4564125"/>
                </a:lnTo>
                <a:cubicBezTo>
                  <a:pt x="5287477" y="4529697"/>
                  <a:pt x="5276754" y="4492974"/>
                  <a:pt x="5265315" y="4453801"/>
                </a:cubicBezTo>
                <a:cubicBezTo>
                  <a:pt x="5215399" y="4442711"/>
                  <a:pt x="5159935" y="4409433"/>
                  <a:pt x="5110021" y="4392794"/>
                </a:cubicBezTo>
                <a:cubicBezTo>
                  <a:pt x="5110021" y="4392794"/>
                  <a:pt x="5110021" y="4392794"/>
                  <a:pt x="4655227" y="4808778"/>
                </a:cubicBezTo>
                <a:cubicBezTo>
                  <a:pt x="4655227" y="4808778"/>
                  <a:pt x="4655227" y="4808778"/>
                  <a:pt x="4222621" y="4559184"/>
                </a:cubicBezTo>
                <a:cubicBezTo>
                  <a:pt x="4222621" y="4559184"/>
                  <a:pt x="4222621" y="4559184"/>
                  <a:pt x="4355733" y="3971262"/>
                </a:cubicBezTo>
                <a:cubicBezTo>
                  <a:pt x="4311363" y="3932438"/>
                  <a:pt x="4272539" y="3893611"/>
                  <a:pt x="4233715" y="3854787"/>
                </a:cubicBezTo>
                <a:close/>
                <a:moveTo>
                  <a:pt x="2056116" y="3716714"/>
                </a:moveTo>
                <a:cubicBezTo>
                  <a:pt x="1560233" y="3716714"/>
                  <a:pt x="1158241" y="4118706"/>
                  <a:pt x="1158241" y="4614589"/>
                </a:cubicBezTo>
                <a:cubicBezTo>
                  <a:pt x="1158241" y="5110472"/>
                  <a:pt x="1560233" y="5512464"/>
                  <a:pt x="2056116" y="5512464"/>
                </a:cubicBezTo>
                <a:cubicBezTo>
                  <a:pt x="2551999" y="5512464"/>
                  <a:pt x="2953991" y="5110472"/>
                  <a:pt x="2953991" y="4614589"/>
                </a:cubicBezTo>
                <a:cubicBezTo>
                  <a:pt x="2953991" y="4118706"/>
                  <a:pt x="2551999" y="3716714"/>
                  <a:pt x="2056116" y="3716714"/>
                </a:cubicBezTo>
                <a:close/>
                <a:moveTo>
                  <a:pt x="5653551" y="1440708"/>
                </a:moveTo>
                <a:cubicBezTo>
                  <a:pt x="5046275" y="1440708"/>
                  <a:pt x="4553981" y="1933003"/>
                  <a:pt x="4553981" y="2540276"/>
                </a:cubicBezTo>
                <a:cubicBezTo>
                  <a:pt x="4553981" y="3147552"/>
                  <a:pt x="5046275" y="3639846"/>
                  <a:pt x="5653551" y="3639846"/>
                </a:cubicBezTo>
                <a:cubicBezTo>
                  <a:pt x="6260825" y="3639846"/>
                  <a:pt x="6753120" y="3147552"/>
                  <a:pt x="6753120" y="2540276"/>
                </a:cubicBezTo>
                <a:cubicBezTo>
                  <a:pt x="6753120" y="1933003"/>
                  <a:pt x="6260825" y="1440708"/>
                  <a:pt x="5653551" y="1440708"/>
                </a:cubicBezTo>
                <a:close/>
                <a:moveTo>
                  <a:pt x="5392878" y="0"/>
                </a:moveTo>
                <a:cubicBezTo>
                  <a:pt x="5392878" y="0"/>
                  <a:pt x="5392878" y="0"/>
                  <a:pt x="5897587" y="0"/>
                </a:cubicBezTo>
                <a:cubicBezTo>
                  <a:pt x="5897587" y="0"/>
                  <a:pt x="5897587" y="0"/>
                  <a:pt x="6069521" y="543552"/>
                </a:cubicBezTo>
                <a:cubicBezTo>
                  <a:pt x="6124983" y="554647"/>
                  <a:pt x="6180445" y="571285"/>
                  <a:pt x="6235906" y="587925"/>
                </a:cubicBezTo>
                <a:cubicBezTo>
                  <a:pt x="6235906" y="587925"/>
                  <a:pt x="6235906" y="587925"/>
                  <a:pt x="6690699" y="171939"/>
                </a:cubicBezTo>
                <a:cubicBezTo>
                  <a:pt x="6690699" y="171939"/>
                  <a:pt x="6690699" y="171939"/>
                  <a:pt x="7123305" y="421532"/>
                </a:cubicBezTo>
                <a:cubicBezTo>
                  <a:pt x="7123305" y="421532"/>
                  <a:pt x="7123305" y="421532"/>
                  <a:pt x="6990195" y="1009457"/>
                </a:cubicBezTo>
                <a:cubicBezTo>
                  <a:pt x="7034566" y="1042735"/>
                  <a:pt x="7073387" y="1081559"/>
                  <a:pt x="7112211" y="1120385"/>
                </a:cubicBezTo>
                <a:cubicBezTo>
                  <a:pt x="7112211" y="1120385"/>
                  <a:pt x="7112211" y="1120385"/>
                  <a:pt x="7711207" y="987269"/>
                </a:cubicBezTo>
                <a:cubicBezTo>
                  <a:pt x="7711207" y="987269"/>
                  <a:pt x="7711207" y="987269"/>
                  <a:pt x="7960789" y="1425439"/>
                </a:cubicBezTo>
                <a:cubicBezTo>
                  <a:pt x="7960789" y="1425439"/>
                  <a:pt x="7960789" y="1425439"/>
                  <a:pt x="7550367" y="1863609"/>
                </a:cubicBezTo>
                <a:cubicBezTo>
                  <a:pt x="7572551" y="1919074"/>
                  <a:pt x="7583641" y="1968991"/>
                  <a:pt x="7594735" y="2024457"/>
                </a:cubicBezTo>
                <a:cubicBezTo>
                  <a:pt x="7594735" y="2024457"/>
                  <a:pt x="7594735" y="2024457"/>
                  <a:pt x="8171544" y="2207490"/>
                </a:cubicBezTo>
                <a:cubicBezTo>
                  <a:pt x="8171544" y="2207490"/>
                  <a:pt x="8171544" y="2207490"/>
                  <a:pt x="8171544" y="2712217"/>
                </a:cubicBezTo>
                <a:cubicBezTo>
                  <a:pt x="8171544" y="2712217"/>
                  <a:pt x="8171544" y="2712217"/>
                  <a:pt x="7605827" y="2889703"/>
                </a:cubicBezTo>
                <a:cubicBezTo>
                  <a:pt x="7600280" y="2945166"/>
                  <a:pt x="7594735" y="2995088"/>
                  <a:pt x="7578096" y="3045004"/>
                </a:cubicBezTo>
                <a:cubicBezTo>
                  <a:pt x="7578096" y="3045004"/>
                  <a:pt x="7578096" y="3045004"/>
                  <a:pt x="8016247" y="3522000"/>
                </a:cubicBezTo>
                <a:cubicBezTo>
                  <a:pt x="8016247" y="3522000"/>
                  <a:pt x="8016247" y="3522000"/>
                  <a:pt x="7766669" y="3954622"/>
                </a:cubicBezTo>
                <a:cubicBezTo>
                  <a:pt x="7766669" y="3954622"/>
                  <a:pt x="7766669" y="3954622"/>
                  <a:pt x="7151037" y="3815961"/>
                </a:cubicBezTo>
                <a:cubicBezTo>
                  <a:pt x="7117761" y="3849240"/>
                  <a:pt x="7084482" y="3888065"/>
                  <a:pt x="7045657" y="3926889"/>
                </a:cubicBezTo>
                <a:cubicBezTo>
                  <a:pt x="7045657" y="3926889"/>
                  <a:pt x="7045657" y="3926889"/>
                  <a:pt x="7189861" y="4553639"/>
                </a:cubicBezTo>
                <a:cubicBezTo>
                  <a:pt x="7189861" y="4553639"/>
                  <a:pt x="7189861" y="4553639"/>
                  <a:pt x="6751709" y="4808778"/>
                </a:cubicBezTo>
                <a:cubicBezTo>
                  <a:pt x="6751709" y="4808778"/>
                  <a:pt x="6751709" y="4808778"/>
                  <a:pt x="6291369" y="4387245"/>
                </a:cubicBezTo>
                <a:cubicBezTo>
                  <a:pt x="6241453" y="4403884"/>
                  <a:pt x="6197083" y="4431618"/>
                  <a:pt x="6147167" y="4442711"/>
                </a:cubicBezTo>
                <a:cubicBezTo>
                  <a:pt x="6147167" y="4442711"/>
                  <a:pt x="6147167" y="4442711"/>
                  <a:pt x="6043047" y="4784835"/>
                </a:cubicBezTo>
                <a:lnTo>
                  <a:pt x="6036244" y="4807187"/>
                </a:lnTo>
                <a:lnTo>
                  <a:pt x="6043739" y="4811511"/>
                </a:lnTo>
                <a:cubicBezTo>
                  <a:pt x="6086951" y="4836442"/>
                  <a:pt x="6144567" y="4869684"/>
                  <a:pt x="6221388" y="4914005"/>
                </a:cubicBezTo>
                <a:cubicBezTo>
                  <a:pt x="6221388" y="4914005"/>
                  <a:pt x="6221388" y="4914005"/>
                  <a:pt x="6126839" y="5331611"/>
                </a:cubicBezTo>
                <a:cubicBezTo>
                  <a:pt x="6158355" y="5355249"/>
                  <a:pt x="6185931" y="5382826"/>
                  <a:pt x="6213507" y="5410404"/>
                </a:cubicBezTo>
                <a:cubicBezTo>
                  <a:pt x="6213507" y="5410404"/>
                  <a:pt x="6213507" y="5410404"/>
                  <a:pt x="6638977" y="5315852"/>
                </a:cubicBezTo>
                <a:cubicBezTo>
                  <a:pt x="6638977" y="5315852"/>
                  <a:pt x="6638977" y="5315852"/>
                  <a:pt x="6816257" y="5627087"/>
                </a:cubicBezTo>
                <a:cubicBezTo>
                  <a:pt x="6816257" y="5627087"/>
                  <a:pt x="6816257" y="5627087"/>
                  <a:pt x="6524732" y="5938322"/>
                </a:cubicBezTo>
                <a:cubicBezTo>
                  <a:pt x="6540490" y="5977718"/>
                  <a:pt x="6548367" y="6013175"/>
                  <a:pt x="6556247" y="6052572"/>
                </a:cubicBezTo>
                <a:cubicBezTo>
                  <a:pt x="6556247" y="6052572"/>
                  <a:pt x="6556247" y="6052572"/>
                  <a:pt x="6965958" y="6182582"/>
                </a:cubicBezTo>
                <a:cubicBezTo>
                  <a:pt x="6965958" y="6182582"/>
                  <a:pt x="6965958" y="6182582"/>
                  <a:pt x="6965958" y="6541093"/>
                </a:cubicBezTo>
                <a:cubicBezTo>
                  <a:pt x="6965958" y="6541093"/>
                  <a:pt x="6965958" y="6541093"/>
                  <a:pt x="6564127" y="6667162"/>
                </a:cubicBezTo>
                <a:cubicBezTo>
                  <a:pt x="6560186" y="6706557"/>
                  <a:pt x="6556247" y="6742017"/>
                  <a:pt x="6544429" y="6777473"/>
                </a:cubicBezTo>
                <a:cubicBezTo>
                  <a:pt x="6544429" y="6777473"/>
                  <a:pt x="6544429" y="6777473"/>
                  <a:pt x="6855650" y="7116287"/>
                </a:cubicBezTo>
                <a:cubicBezTo>
                  <a:pt x="6855650" y="7116287"/>
                  <a:pt x="6855650" y="7116287"/>
                  <a:pt x="6678373" y="7423580"/>
                </a:cubicBezTo>
                <a:cubicBezTo>
                  <a:pt x="6678373" y="7423580"/>
                  <a:pt x="6678373" y="7423580"/>
                  <a:pt x="6241086" y="7325089"/>
                </a:cubicBezTo>
                <a:cubicBezTo>
                  <a:pt x="6217449" y="7348727"/>
                  <a:pt x="6193811" y="7376306"/>
                  <a:pt x="6166235" y="7403882"/>
                </a:cubicBezTo>
                <a:cubicBezTo>
                  <a:pt x="6166235" y="7403882"/>
                  <a:pt x="6166235" y="7403882"/>
                  <a:pt x="6268663" y="7849066"/>
                </a:cubicBezTo>
                <a:cubicBezTo>
                  <a:pt x="6268663" y="7849066"/>
                  <a:pt x="6268663" y="7849066"/>
                  <a:pt x="5957441" y="8030292"/>
                </a:cubicBezTo>
                <a:cubicBezTo>
                  <a:pt x="5957441" y="8030292"/>
                  <a:pt x="5957441" y="8030292"/>
                  <a:pt x="5630458" y="7730875"/>
                </a:cubicBezTo>
                <a:cubicBezTo>
                  <a:pt x="5595003" y="7742694"/>
                  <a:pt x="5563486" y="7762393"/>
                  <a:pt x="5528030" y="7770273"/>
                </a:cubicBezTo>
                <a:cubicBezTo>
                  <a:pt x="5528030" y="7770273"/>
                  <a:pt x="5528030" y="7770273"/>
                  <a:pt x="5390147" y="8223335"/>
                </a:cubicBezTo>
                <a:cubicBezTo>
                  <a:pt x="5390147" y="8223335"/>
                  <a:pt x="5390147" y="8223335"/>
                  <a:pt x="5031650" y="8223335"/>
                </a:cubicBezTo>
                <a:cubicBezTo>
                  <a:pt x="5031650" y="8223335"/>
                  <a:pt x="5031650" y="8223335"/>
                  <a:pt x="4901645" y="7778151"/>
                </a:cubicBezTo>
                <a:cubicBezTo>
                  <a:pt x="4866191" y="7770273"/>
                  <a:pt x="4826794" y="7746636"/>
                  <a:pt x="4791339" y="7734817"/>
                </a:cubicBezTo>
                <a:cubicBezTo>
                  <a:pt x="4791339" y="7734817"/>
                  <a:pt x="4791339" y="7734817"/>
                  <a:pt x="4468297" y="8030292"/>
                </a:cubicBezTo>
                <a:cubicBezTo>
                  <a:pt x="4468297" y="8030292"/>
                  <a:pt x="4468297" y="8030292"/>
                  <a:pt x="4161014" y="7853005"/>
                </a:cubicBezTo>
                <a:cubicBezTo>
                  <a:pt x="4161014" y="7853005"/>
                  <a:pt x="4161014" y="7853005"/>
                  <a:pt x="4255565" y="7435399"/>
                </a:cubicBezTo>
                <a:cubicBezTo>
                  <a:pt x="4224047" y="7407823"/>
                  <a:pt x="4196471" y="7380244"/>
                  <a:pt x="4168894" y="7352668"/>
                </a:cubicBezTo>
                <a:cubicBezTo>
                  <a:pt x="4168894" y="7352668"/>
                  <a:pt x="4168894" y="7352668"/>
                  <a:pt x="3743426" y="7447218"/>
                </a:cubicBezTo>
                <a:cubicBezTo>
                  <a:pt x="3743426" y="7447218"/>
                  <a:pt x="3743426" y="7447218"/>
                  <a:pt x="3562207" y="7139923"/>
                </a:cubicBezTo>
                <a:cubicBezTo>
                  <a:pt x="3562207" y="7139923"/>
                  <a:pt x="3562207" y="7139923"/>
                  <a:pt x="3849793" y="6824748"/>
                </a:cubicBezTo>
                <a:cubicBezTo>
                  <a:pt x="3837973" y="6789292"/>
                  <a:pt x="3822216" y="6749895"/>
                  <a:pt x="3814337" y="6714438"/>
                </a:cubicBezTo>
                <a:cubicBezTo>
                  <a:pt x="3814337" y="6714438"/>
                  <a:pt x="3814337" y="6714438"/>
                  <a:pt x="3388867" y="6580489"/>
                </a:cubicBezTo>
                <a:cubicBezTo>
                  <a:pt x="3388867" y="6580489"/>
                  <a:pt x="3388867" y="6580489"/>
                  <a:pt x="3388867" y="6225919"/>
                </a:cubicBezTo>
                <a:cubicBezTo>
                  <a:pt x="3388867" y="6225919"/>
                  <a:pt x="3388867" y="6225919"/>
                  <a:pt x="3802520" y="6095909"/>
                </a:cubicBezTo>
                <a:cubicBezTo>
                  <a:pt x="3810397" y="6056513"/>
                  <a:pt x="3830097" y="6017114"/>
                  <a:pt x="3841912" y="5977718"/>
                </a:cubicBezTo>
                <a:cubicBezTo>
                  <a:pt x="3841912" y="5977718"/>
                  <a:pt x="3841912" y="5977718"/>
                  <a:pt x="3654532" y="5771855"/>
                </a:cubicBezTo>
                <a:lnTo>
                  <a:pt x="3619061" y="5732887"/>
                </a:lnTo>
                <a:lnTo>
                  <a:pt x="3569546" y="5721734"/>
                </a:lnTo>
                <a:cubicBezTo>
                  <a:pt x="3498852" y="5705812"/>
                  <a:pt x="3404594" y="5684581"/>
                  <a:pt x="3278918" y="5656275"/>
                </a:cubicBezTo>
                <a:cubicBezTo>
                  <a:pt x="3251746" y="5683449"/>
                  <a:pt x="3224571" y="5715152"/>
                  <a:pt x="3192869" y="5746855"/>
                </a:cubicBezTo>
                <a:cubicBezTo>
                  <a:pt x="3192869" y="5746855"/>
                  <a:pt x="3192869" y="5746855"/>
                  <a:pt x="3310620" y="6258640"/>
                </a:cubicBezTo>
                <a:cubicBezTo>
                  <a:pt x="3310620" y="6258640"/>
                  <a:pt x="3310620" y="6258640"/>
                  <a:pt x="2952839" y="6466977"/>
                </a:cubicBezTo>
                <a:cubicBezTo>
                  <a:pt x="2952839" y="6466977"/>
                  <a:pt x="2952839" y="6466977"/>
                  <a:pt x="2576939" y="6122768"/>
                </a:cubicBezTo>
                <a:cubicBezTo>
                  <a:pt x="2536180" y="6136354"/>
                  <a:pt x="2499948" y="6159001"/>
                  <a:pt x="2459188" y="6168060"/>
                </a:cubicBezTo>
                <a:cubicBezTo>
                  <a:pt x="2459188" y="6168060"/>
                  <a:pt x="2459188" y="6168060"/>
                  <a:pt x="2300677" y="6688901"/>
                </a:cubicBezTo>
                <a:cubicBezTo>
                  <a:pt x="2300677" y="6688901"/>
                  <a:pt x="2300677" y="6688901"/>
                  <a:pt x="1888547" y="6688901"/>
                </a:cubicBezTo>
                <a:cubicBezTo>
                  <a:pt x="1888547" y="6688901"/>
                  <a:pt x="1888547" y="6688901"/>
                  <a:pt x="1739094" y="6177115"/>
                </a:cubicBezTo>
                <a:cubicBezTo>
                  <a:pt x="1698335" y="6168060"/>
                  <a:pt x="1653046" y="6140886"/>
                  <a:pt x="1612286" y="6127298"/>
                </a:cubicBezTo>
                <a:cubicBezTo>
                  <a:pt x="1612286" y="6127298"/>
                  <a:pt x="1612286" y="6127298"/>
                  <a:pt x="1240916" y="6466977"/>
                </a:cubicBezTo>
                <a:cubicBezTo>
                  <a:pt x="1240916" y="6466977"/>
                  <a:pt x="1240916" y="6466977"/>
                  <a:pt x="887662" y="6263168"/>
                </a:cubicBezTo>
                <a:cubicBezTo>
                  <a:pt x="887662" y="6263168"/>
                  <a:pt x="887662" y="6263168"/>
                  <a:pt x="996357" y="5783089"/>
                </a:cubicBezTo>
                <a:cubicBezTo>
                  <a:pt x="960126" y="5751386"/>
                  <a:pt x="928423" y="5719681"/>
                  <a:pt x="896721" y="5687978"/>
                </a:cubicBezTo>
                <a:cubicBezTo>
                  <a:pt x="896721" y="5687978"/>
                  <a:pt x="896721" y="5687978"/>
                  <a:pt x="407602" y="5796675"/>
                </a:cubicBezTo>
                <a:cubicBezTo>
                  <a:pt x="407602" y="5796675"/>
                  <a:pt x="407602" y="5796675"/>
                  <a:pt x="199272" y="5443407"/>
                </a:cubicBezTo>
                <a:cubicBezTo>
                  <a:pt x="199272" y="5443407"/>
                  <a:pt x="199272" y="5443407"/>
                  <a:pt x="529881" y="5081082"/>
                </a:cubicBezTo>
                <a:cubicBezTo>
                  <a:pt x="516294" y="5040321"/>
                  <a:pt x="498178" y="4995030"/>
                  <a:pt x="489121" y="4954268"/>
                </a:cubicBezTo>
                <a:cubicBezTo>
                  <a:pt x="489121" y="4954268"/>
                  <a:pt x="489121" y="4954268"/>
                  <a:pt x="0" y="4800281"/>
                </a:cubicBezTo>
                <a:cubicBezTo>
                  <a:pt x="0" y="4800281"/>
                  <a:pt x="0" y="4800281"/>
                  <a:pt x="0" y="4392666"/>
                </a:cubicBezTo>
                <a:cubicBezTo>
                  <a:pt x="0" y="4392666"/>
                  <a:pt x="0" y="4392666"/>
                  <a:pt x="475536" y="4243206"/>
                </a:cubicBezTo>
                <a:cubicBezTo>
                  <a:pt x="484592" y="4197915"/>
                  <a:pt x="507238" y="4152622"/>
                  <a:pt x="520822" y="4107333"/>
                </a:cubicBezTo>
                <a:cubicBezTo>
                  <a:pt x="520822" y="4107333"/>
                  <a:pt x="520822" y="4107333"/>
                  <a:pt x="199272" y="3754067"/>
                </a:cubicBezTo>
                <a:cubicBezTo>
                  <a:pt x="199272" y="3754067"/>
                  <a:pt x="199272" y="3754067"/>
                  <a:pt x="403070" y="3400799"/>
                </a:cubicBezTo>
                <a:cubicBezTo>
                  <a:pt x="403070" y="3400799"/>
                  <a:pt x="403070" y="3400799"/>
                  <a:pt x="860491" y="3500439"/>
                </a:cubicBezTo>
                <a:cubicBezTo>
                  <a:pt x="892193" y="3464207"/>
                  <a:pt x="923896" y="3427973"/>
                  <a:pt x="960126" y="3396270"/>
                </a:cubicBezTo>
                <a:cubicBezTo>
                  <a:pt x="960126" y="3396270"/>
                  <a:pt x="960126" y="3396270"/>
                  <a:pt x="860491" y="2929775"/>
                </a:cubicBezTo>
                <a:cubicBezTo>
                  <a:pt x="860491" y="2929775"/>
                  <a:pt x="860491" y="2929775"/>
                  <a:pt x="1213745" y="2721439"/>
                </a:cubicBezTo>
                <a:cubicBezTo>
                  <a:pt x="1213745" y="2721439"/>
                  <a:pt x="1213745" y="2721439"/>
                  <a:pt x="1557939" y="3033944"/>
                </a:cubicBezTo>
                <a:cubicBezTo>
                  <a:pt x="1603228" y="3020357"/>
                  <a:pt x="1653046" y="3006770"/>
                  <a:pt x="1698335" y="2993183"/>
                </a:cubicBezTo>
                <a:cubicBezTo>
                  <a:pt x="1698335" y="2993183"/>
                  <a:pt x="1698335" y="2993183"/>
                  <a:pt x="1843259" y="2540275"/>
                </a:cubicBezTo>
                <a:cubicBezTo>
                  <a:pt x="1843259" y="2540275"/>
                  <a:pt x="1843259" y="2540275"/>
                  <a:pt x="2255388" y="2540275"/>
                </a:cubicBezTo>
                <a:cubicBezTo>
                  <a:pt x="2255388" y="2540275"/>
                  <a:pt x="2255388" y="2540275"/>
                  <a:pt x="2395783" y="2984124"/>
                </a:cubicBezTo>
                <a:cubicBezTo>
                  <a:pt x="2441073" y="2993183"/>
                  <a:pt x="2486363" y="3006770"/>
                  <a:pt x="2531650" y="3020357"/>
                </a:cubicBezTo>
                <a:cubicBezTo>
                  <a:pt x="2531650" y="3020357"/>
                  <a:pt x="2531650" y="3020357"/>
                  <a:pt x="2903020" y="2680676"/>
                </a:cubicBezTo>
                <a:cubicBezTo>
                  <a:pt x="2903020" y="2680676"/>
                  <a:pt x="2903020" y="2680676"/>
                  <a:pt x="3256273" y="2884486"/>
                </a:cubicBezTo>
                <a:cubicBezTo>
                  <a:pt x="3256273" y="2884486"/>
                  <a:pt x="3256273" y="2884486"/>
                  <a:pt x="3147580" y="3364567"/>
                </a:cubicBezTo>
                <a:cubicBezTo>
                  <a:pt x="3183812" y="3391741"/>
                  <a:pt x="3215512" y="3423444"/>
                  <a:pt x="3247214" y="3455147"/>
                </a:cubicBezTo>
                <a:cubicBezTo>
                  <a:pt x="3247214" y="3455147"/>
                  <a:pt x="3247214" y="3455147"/>
                  <a:pt x="3509568" y="3396844"/>
                </a:cubicBezTo>
                <a:lnTo>
                  <a:pt x="3527870" y="3392777"/>
                </a:lnTo>
                <a:lnTo>
                  <a:pt x="3550402" y="3368084"/>
                </a:lnTo>
                <a:cubicBezTo>
                  <a:pt x="3607337" y="3305686"/>
                  <a:pt x="3683250" y="3222489"/>
                  <a:pt x="3784469" y="3111561"/>
                </a:cubicBezTo>
                <a:cubicBezTo>
                  <a:pt x="3767831" y="3061642"/>
                  <a:pt x="3745645" y="3006178"/>
                  <a:pt x="3734554" y="2956260"/>
                </a:cubicBezTo>
                <a:cubicBezTo>
                  <a:pt x="3734554" y="2956260"/>
                  <a:pt x="3734554" y="2956260"/>
                  <a:pt x="3135559" y="2767681"/>
                </a:cubicBezTo>
                <a:cubicBezTo>
                  <a:pt x="3135559" y="2767681"/>
                  <a:pt x="3135559" y="2767681"/>
                  <a:pt x="3135559" y="2268502"/>
                </a:cubicBezTo>
                <a:cubicBezTo>
                  <a:pt x="3135559" y="2268502"/>
                  <a:pt x="3135559" y="2268502"/>
                  <a:pt x="3717917" y="2085469"/>
                </a:cubicBezTo>
                <a:cubicBezTo>
                  <a:pt x="3729007" y="2030004"/>
                  <a:pt x="3756740" y="1974537"/>
                  <a:pt x="3773375" y="1919074"/>
                </a:cubicBezTo>
                <a:cubicBezTo>
                  <a:pt x="3773375" y="1919074"/>
                  <a:pt x="3773375" y="1919074"/>
                  <a:pt x="3379595" y="1486452"/>
                </a:cubicBezTo>
                <a:cubicBezTo>
                  <a:pt x="3379595" y="1486452"/>
                  <a:pt x="3379595" y="1486452"/>
                  <a:pt x="3629174" y="1053828"/>
                </a:cubicBezTo>
                <a:cubicBezTo>
                  <a:pt x="3629174" y="1053828"/>
                  <a:pt x="3629174" y="1053828"/>
                  <a:pt x="4189347" y="1175850"/>
                </a:cubicBezTo>
                <a:cubicBezTo>
                  <a:pt x="4228170" y="1131479"/>
                  <a:pt x="4266993" y="1087106"/>
                  <a:pt x="4311363" y="1048280"/>
                </a:cubicBezTo>
                <a:cubicBezTo>
                  <a:pt x="4311363" y="1048280"/>
                  <a:pt x="4311363" y="1048280"/>
                  <a:pt x="4189347" y="476995"/>
                </a:cubicBezTo>
                <a:cubicBezTo>
                  <a:pt x="4189347" y="476995"/>
                  <a:pt x="4189347" y="476995"/>
                  <a:pt x="4621953" y="221860"/>
                </a:cubicBezTo>
                <a:cubicBezTo>
                  <a:pt x="4621953" y="221860"/>
                  <a:pt x="4621953" y="221860"/>
                  <a:pt x="5043466" y="604564"/>
                </a:cubicBezTo>
                <a:cubicBezTo>
                  <a:pt x="5098928" y="587925"/>
                  <a:pt x="5159935" y="571285"/>
                  <a:pt x="5215399" y="554647"/>
                </a:cubicBezTo>
                <a:cubicBezTo>
                  <a:pt x="5215399" y="554647"/>
                  <a:pt x="5215399" y="554647"/>
                  <a:pt x="5392878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  <a:alpha val="10000"/>
            </a:schemeClr>
          </a:solidFill>
        </p:spPr>
        <p:txBody>
          <a:bodyPr wrap="square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E9A5B21-246C-4B02-9B47-C0DAB70BE42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014627" y="-574413"/>
            <a:ext cx="7757191" cy="6929457"/>
          </a:xfrm>
          <a:custGeom>
            <a:avLst/>
            <a:gdLst>
              <a:gd name="connsiteX0" fmla="*/ 5177412 w 8171544"/>
              <a:gd name="connsiteY0" fmla="*/ 5637932 h 8223335"/>
              <a:gd name="connsiteX1" fmla="*/ 4396381 w 8171544"/>
              <a:gd name="connsiteY1" fmla="*/ 6418962 h 8223335"/>
              <a:gd name="connsiteX2" fmla="*/ 5177412 w 8171544"/>
              <a:gd name="connsiteY2" fmla="*/ 7199993 h 8223335"/>
              <a:gd name="connsiteX3" fmla="*/ 5958443 w 8171544"/>
              <a:gd name="connsiteY3" fmla="*/ 6418962 h 8223335"/>
              <a:gd name="connsiteX4" fmla="*/ 5177412 w 8171544"/>
              <a:gd name="connsiteY4" fmla="*/ 5637932 h 8223335"/>
              <a:gd name="connsiteX5" fmla="*/ 4233715 w 8171544"/>
              <a:gd name="connsiteY5" fmla="*/ 3854787 h 8223335"/>
              <a:gd name="connsiteX6" fmla="*/ 3740160 w 8171544"/>
              <a:gd name="connsiteY6" fmla="*/ 3964470 h 8223335"/>
              <a:gd name="connsiteX7" fmla="*/ 3684887 w 8171544"/>
              <a:gd name="connsiteY7" fmla="*/ 3976753 h 8223335"/>
              <a:gd name="connsiteX8" fmla="*/ 3663991 w 8171544"/>
              <a:gd name="connsiteY8" fmla="*/ 3999062 h 8223335"/>
              <a:gd name="connsiteX9" fmla="*/ 3604999 w 8171544"/>
              <a:gd name="connsiteY9" fmla="*/ 4062042 h 8223335"/>
              <a:gd name="connsiteX10" fmla="*/ 3641229 w 8171544"/>
              <a:gd name="connsiteY10" fmla="*/ 4193385 h 8223335"/>
              <a:gd name="connsiteX11" fmla="*/ 4112233 w 8171544"/>
              <a:gd name="connsiteY11" fmla="*/ 4342845 h 8223335"/>
              <a:gd name="connsiteX12" fmla="*/ 4112233 w 8171544"/>
              <a:gd name="connsiteY12" fmla="*/ 4754990 h 8223335"/>
              <a:gd name="connsiteX13" fmla="*/ 3650286 w 8171544"/>
              <a:gd name="connsiteY13" fmla="*/ 4899920 h 8223335"/>
              <a:gd name="connsiteX14" fmla="*/ 3627642 w 8171544"/>
              <a:gd name="connsiteY14" fmla="*/ 5026733 h 8223335"/>
              <a:gd name="connsiteX15" fmla="*/ 3985423 w 8171544"/>
              <a:gd name="connsiteY15" fmla="*/ 5416235 h 8223335"/>
              <a:gd name="connsiteX16" fmla="*/ 3985185 w 8171544"/>
              <a:gd name="connsiteY16" fmla="*/ 5416649 h 8223335"/>
              <a:gd name="connsiteX17" fmla="*/ 4006043 w 8171544"/>
              <a:gd name="connsiteY17" fmla="*/ 5421192 h 8223335"/>
              <a:gd name="connsiteX18" fmla="*/ 4137379 w 8171544"/>
              <a:gd name="connsiteY18" fmla="*/ 5449801 h 8223335"/>
              <a:gd name="connsiteX19" fmla="*/ 4224047 w 8171544"/>
              <a:gd name="connsiteY19" fmla="*/ 5359188 h 8223335"/>
              <a:gd name="connsiteX20" fmla="*/ 4137379 w 8171544"/>
              <a:gd name="connsiteY20" fmla="*/ 4953401 h 8223335"/>
              <a:gd name="connsiteX21" fmla="*/ 4444662 w 8171544"/>
              <a:gd name="connsiteY21" fmla="*/ 4772177 h 8223335"/>
              <a:gd name="connsiteX22" fmla="*/ 4744065 w 8171544"/>
              <a:gd name="connsiteY22" fmla="*/ 5044014 h 8223335"/>
              <a:gd name="connsiteX23" fmla="*/ 4866191 w 8171544"/>
              <a:gd name="connsiteY23" fmla="*/ 5008557 h 8223335"/>
              <a:gd name="connsiteX24" fmla="*/ 4992255 w 8171544"/>
              <a:gd name="connsiteY24" fmla="*/ 4614588 h 8223335"/>
              <a:gd name="connsiteX25" fmla="*/ 5287647 w 8171544"/>
              <a:gd name="connsiteY25" fmla="*/ 4614588 h 8223335"/>
              <a:gd name="connsiteX26" fmla="*/ 5312268 w 8171544"/>
              <a:gd name="connsiteY26" fmla="*/ 4614588 h 8223335"/>
              <a:gd name="connsiteX27" fmla="*/ 5297533 w 8171544"/>
              <a:gd name="connsiteY27" fmla="*/ 4564125 h 8223335"/>
              <a:gd name="connsiteX28" fmla="*/ 5265315 w 8171544"/>
              <a:gd name="connsiteY28" fmla="*/ 4453801 h 8223335"/>
              <a:gd name="connsiteX29" fmla="*/ 5110021 w 8171544"/>
              <a:gd name="connsiteY29" fmla="*/ 4392794 h 8223335"/>
              <a:gd name="connsiteX30" fmla="*/ 4655227 w 8171544"/>
              <a:gd name="connsiteY30" fmla="*/ 4808778 h 8223335"/>
              <a:gd name="connsiteX31" fmla="*/ 4222621 w 8171544"/>
              <a:gd name="connsiteY31" fmla="*/ 4559184 h 8223335"/>
              <a:gd name="connsiteX32" fmla="*/ 4355733 w 8171544"/>
              <a:gd name="connsiteY32" fmla="*/ 3971262 h 8223335"/>
              <a:gd name="connsiteX33" fmla="*/ 4233715 w 8171544"/>
              <a:gd name="connsiteY33" fmla="*/ 3854787 h 8223335"/>
              <a:gd name="connsiteX34" fmla="*/ 2056116 w 8171544"/>
              <a:gd name="connsiteY34" fmla="*/ 3716714 h 8223335"/>
              <a:gd name="connsiteX35" fmla="*/ 1158241 w 8171544"/>
              <a:gd name="connsiteY35" fmla="*/ 4614589 h 8223335"/>
              <a:gd name="connsiteX36" fmla="*/ 2056116 w 8171544"/>
              <a:gd name="connsiteY36" fmla="*/ 5512464 h 8223335"/>
              <a:gd name="connsiteX37" fmla="*/ 2953991 w 8171544"/>
              <a:gd name="connsiteY37" fmla="*/ 4614589 h 8223335"/>
              <a:gd name="connsiteX38" fmla="*/ 2056116 w 8171544"/>
              <a:gd name="connsiteY38" fmla="*/ 3716714 h 8223335"/>
              <a:gd name="connsiteX39" fmla="*/ 5653551 w 8171544"/>
              <a:gd name="connsiteY39" fmla="*/ 1440708 h 8223335"/>
              <a:gd name="connsiteX40" fmla="*/ 4553981 w 8171544"/>
              <a:gd name="connsiteY40" fmla="*/ 2540276 h 8223335"/>
              <a:gd name="connsiteX41" fmla="*/ 5653551 w 8171544"/>
              <a:gd name="connsiteY41" fmla="*/ 3639846 h 8223335"/>
              <a:gd name="connsiteX42" fmla="*/ 6753120 w 8171544"/>
              <a:gd name="connsiteY42" fmla="*/ 2540276 h 8223335"/>
              <a:gd name="connsiteX43" fmla="*/ 5653551 w 8171544"/>
              <a:gd name="connsiteY43" fmla="*/ 1440708 h 8223335"/>
              <a:gd name="connsiteX44" fmla="*/ 5392878 w 8171544"/>
              <a:gd name="connsiteY44" fmla="*/ 0 h 8223335"/>
              <a:gd name="connsiteX45" fmla="*/ 5897587 w 8171544"/>
              <a:gd name="connsiteY45" fmla="*/ 0 h 8223335"/>
              <a:gd name="connsiteX46" fmla="*/ 6069521 w 8171544"/>
              <a:gd name="connsiteY46" fmla="*/ 543552 h 8223335"/>
              <a:gd name="connsiteX47" fmla="*/ 6235906 w 8171544"/>
              <a:gd name="connsiteY47" fmla="*/ 587925 h 8223335"/>
              <a:gd name="connsiteX48" fmla="*/ 6690699 w 8171544"/>
              <a:gd name="connsiteY48" fmla="*/ 171939 h 8223335"/>
              <a:gd name="connsiteX49" fmla="*/ 7123305 w 8171544"/>
              <a:gd name="connsiteY49" fmla="*/ 421532 h 8223335"/>
              <a:gd name="connsiteX50" fmla="*/ 6990195 w 8171544"/>
              <a:gd name="connsiteY50" fmla="*/ 1009457 h 8223335"/>
              <a:gd name="connsiteX51" fmla="*/ 7112211 w 8171544"/>
              <a:gd name="connsiteY51" fmla="*/ 1120385 h 8223335"/>
              <a:gd name="connsiteX52" fmla="*/ 7711207 w 8171544"/>
              <a:gd name="connsiteY52" fmla="*/ 987269 h 8223335"/>
              <a:gd name="connsiteX53" fmla="*/ 7960789 w 8171544"/>
              <a:gd name="connsiteY53" fmla="*/ 1425439 h 8223335"/>
              <a:gd name="connsiteX54" fmla="*/ 7550367 w 8171544"/>
              <a:gd name="connsiteY54" fmla="*/ 1863609 h 8223335"/>
              <a:gd name="connsiteX55" fmla="*/ 7594735 w 8171544"/>
              <a:gd name="connsiteY55" fmla="*/ 2024457 h 8223335"/>
              <a:gd name="connsiteX56" fmla="*/ 8171544 w 8171544"/>
              <a:gd name="connsiteY56" fmla="*/ 2207490 h 8223335"/>
              <a:gd name="connsiteX57" fmla="*/ 8171544 w 8171544"/>
              <a:gd name="connsiteY57" fmla="*/ 2712217 h 8223335"/>
              <a:gd name="connsiteX58" fmla="*/ 7605827 w 8171544"/>
              <a:gd name="connsiteY58" fmla="*/ 2889703 h 8223335"/>
              <a:gd name="connsiteX59" fmla="*/ 7578096 w 8171544"/>
              <a:gd name="connsiteY59" fmla="*/ 3045004 h 8223335"/>
              <a:gd name="connsiteX60" fmla="*/ 8016247 w 8171544"/>
              <a:gd name="connsiteY60" fmla="*/ 3522000 h 8223335"/>
              <a:gd name="connsiteX61" fmla="*/ 7766669 w 8171544"/>
              <a:gd name="connsiteY61" fmla="*/ 3954622 h 8223335"/>
              <a:gd name="connsiteX62" fmla="*/ 7151037 w 8171544"/>
              <a:gd name="connsiteY62" fmla="*/ 3815961 h 8223335"/>
              <a:gd name="connsiteX63" fmla="*/ 7045657 w 8171544"/>
              <a:gd name="connsiteY63" fmla="*/ 3926889 h 8223335"/>
              <a:gd name="connsiteX64" fmla="*/ 7189861 w 8171544"/>
              <a:gd name="connsiteY64" fmla="*/ 4553639 h 8223335"/>
              <a:gd name="connsiteX65" fmla="*/ 6751709 w 8171544"/>
              <a:gd name="connsiteY65" fmla="*/ 4808778 h 8223335"/>
              <a:gd name="connsiteX66" fmla="*/ 6291369 w 8171544"/>
              <a:gd name="connsiteY66" fmla="*/ 4387245 h 8223335"/>
              <a:gd name="connsiteX67" fmla="*/ 6147167 w 8171544"/>
              <a:gd name="connsiteY67" fmla="*/ 4442711 h 8223335"/>
              <a:gd name="connsiteX68" fmla="*/ 6043047 w 8171544"/>
              <a:gd name="connsiteY68" fmla="*/ 4784835 h 8223335"/>
              <a:gd name="connsiteX69" fmla="*/ 6036244 w 8171544"/>
              <a:gd name="connsiteY69" fmla="*/ 4807187 h 8223335"/>
              <a:gd name="connsiteX70" fmla="*/ 6043739 w 8171544"/>
              <a:gd name="connsiteY70" fmla="*/ 4811511 h 8223335"/>
              <a:gd name="connsiteX71" fmla="*/ 6221388 w 8171544"/>
              <a:gd name="connsiteY71" fmla="*/ 4914005 h 8223335"/>
              <a:gd name="connsiteX72" fmla="*/ 6126839 w 8171544"/>
              <a:gd name="connsiteY72" fmla="*/ 5331611 h 8223335"/>
              <a:gd name="connsiteX73" fmla="*/ 6213507 w 8171544"/>
              <a:gd name="connsiteY73" fmla="*/ 5410404 h 8223335"/>
              <a:gd name="connsiteX74" fmla="*/ 6638977 w 8171544"/>
              <a:gd name="connsiteY74" fmla="*/ 5315852 h 8223335"/>
              <a:gd name="connsiteX75" fmla="*/ 6816257 w 8171544"/>
              <a:gd name="connsiteY75" fmla="*/ 5627087 h 8223335"/>
              <a:gd name="connsiteX76" fmla="*/ 6524732 w 8171544"/>
              <a:gd name="connsiteY76" fmla="*/ 5938322 h 8223335"/>
              <a:gd name="connsiteX77" fmla="*/ 6556247 w 8171544"/>
              <a:gd name="connsiteY77" fmla="*/ 6052572 h 8223335"/>
              <a:gd name="connsiteX78" fmla="*/ 6965958 w 8171544"/>
              <a:gd name="connsiteY78" fmla="*/ 6182582 h 8223335"/>
              <a:gd name="connsiteX79" fmla="*/ 6965958 w 8171544"/>
              <a:gd name="connsiteY79" fmla="*/ 6541093 h 8223335"/>
              <a:gd name="connsiteX80" fmla="*/ 6564127 w 8171544"/>
              <a:gd name="connsiteY80" fmla="*/ 6667162 h 8223335"/>
              <a:gd name="connsiteX81" fmla="*/ 6544429 w 8171544"/>
              <a:gd name="connsiteY81" fmla="*/ 6777473 h 8223335"/>
              <a:gd name="connsiteX82" fmla="*/ 6855650 w 8171544"/>
              <a:gd name="connsiteY82" fmla="*/ 7116287 h 8223335"/>
              <a:gd name="connsiteX83" fmla="*/ 6678373 w 8171544"/>
              <a:gd name="connsiteY83" fmla="*/ 7423580 h 8223335"/>
              <a:gd name="connsiteX84" fmla="*/ 6241086 w 8171544"/>
              <a:gd name="connsiteY84" fmla="*/ 7325089 h 8223335"/>
              <a:gd name="connsiteX85" fmla="*/ 6166235 w 8171544"/>
              <a:gd name="connsiteY85" fmla="*/ 7403882 h 8223335"/>
              <a:gd name="connsiteX86" fmla="*/ 6268663 w 8171544"/>
              <a:gd name="connsiteY86" fmla="*/ 7849066 h 8223335"/>
              <a:gd name="connsiteX87" fmla="*/ 5957441 w 8171544"/>
              <a:gd name="connsiteY87" fmla="*/ 8030292 h 8223335"/>
              <a:gd name="connsiteX88" fmla="*/ 5630458 w 8171544"/>
              <a:gd name="connsiteY88" fmla="*/ 7730875 h 8223335"/>
              <a:gd name="connsiteX89" fmla="*/ 5528030 w 8171544"/>
              <a:gd name="connsiteY89" fmla="*/ 7770273 h 8223335"/>
              <a:gd name="connsiteX90" fmla="*/ 5390147 w 8171544"/>
              <a:gd name="connsiteY90" fmla="*/ 8223335 h 8223335"/>
              <a:gd name="connsiteX91" fmla="*/ 5031650 w 8171544"/>
              <a:gd name="connsiteY91" fmla="*/ 8223335 h 8223335"/>
              <a:gd name="connsiteX92" fmla="*/ 4901645 w 8171544"/>
              <a:gd name="connsiteY92" fmla="*/ 7778151 h 8223335"/>
              <a:gd name="connsiteX93" fmla="*/ 4791339 w 8171544"/>
              <a:gd name="connsiteY93" fmla="*/ 7734817 h 8223335"/>
              <a:gd name="connsiteX94" fmla="*/ 4468297 w 8171544"/>
              <a:gd name="connsiteY94" fmla="*/ 8030292 h 8223335"/>
              <a:gd name="connsiteX95" fmla="*/ 4161014 w 8171544"/>
              <a:gd name="connsiteY95" fmla="*/ 7853005 h 8223335"/>
              <a:gd name="connsiteX96" fmla="*/ 4255565 w 8171544"/>
              <a:gd name="connsiteY96" fmla="*/ 7435399 h 8223335"/>
              <a:gd name="connsiteX97" fmla="*/ 4168894 w 8171544"/>
              <a:gd name="connsiteY97" fmla="*/ 7352668 h 8223335"/>
              <a:gd name="connsiteX98" fmla="*/ 3743426 w 8171544"/>
              <a:gd name="connsiteY98" fmla="*/ 7447218 h 8223335"/>
              <a:gd name="connsiteX99" fmla="*/ 3562207 w 8171544"/>
              <a:gd name="connsiteY99" fmla="*/ 7139923 h 8223335"/>
              <a:gd name="connsiteX100" fmla="*/ 3849793 w 8171544"/>
              <a:gd name="connsiteY100" fmla="*/ 6824748 h 8223335"/>
              <a:gd name="connsiteX101" fmla="*/ 3814337 w 8171544"/>
              <a:gd name="connsiteY101" fmla="*/ 6714438 h 8223335"/>
              <a:gd name="connsiteX102" fmla="*/ 3388867 w 8171544"/>
              <a:gd name="connsiteY102" fmla="*/ 6580489 h 8223335"/>
              <a:gd name="connsiteX103" fmla="*/ 3388867 w 8171544"/>
              <a:gd name="connsiteY103" fmla="*/ 6225919 h 8223335"/>
              <a:gd name="connsiteX104" fmla="*/ 3802520 w 8171544"/>
              <a:gd name="connsiteY104" fmla="*/ 6095909 h 8223335"/>
              <a:gd name="connsiteX105" fmla="*/ 3841912 w 8171544"/>
              <a:gd name="connsiteY105" fmla="*/ 5977718 h 8223335"/>
              <a:gd name="connsiteX106" fmla="*/ 3654532 w 8171544"/>
              <a:gd name="connsiteY106" fmla="*/ 5771855 h 8223335"/>
              <a:gd name="connsiteX107" fmla="*/ 3619061 w 8171544"/>
              <a:gd name="connsiteY107" fmla="*/ 5732887 h 8223335"/>
              <a:gd name="connsiteX108" fmla="*/ 3569546 w 8171544"/>
              <a:gd name="connsiteY108" fmla="*/ 5721734 h 8223335"/>
              <a:gd name="connsiteX109" fmla="*/ 3278918 w 8171544"/>
              <a:gd name="connsiteY109" fmla="*/ 5656275 h 8223335"/>
              <a:gd name="connsiteX110" fmla="*/ 3192869 w 8171544"/>
              <a:gd name="connsiteY110" fmla="*/ 5746855 h 8223335"/>
              <a:gd name="connsiteX111" fmla="*/ 3310620 w 8171544"/>
              <a:gd name="connsiteY111" fmla="*/ 6258640 h 8223335"/>
              <a:gd name="connsiteX112" fmla="*/ 2952839 w 8171544"/>
              <a:gd name="connsiteY112" fmla="*/ 6466977 h 8223335"/>
              <a:gd name="connsiteX113" fmla="*/ 2576939 w 8171544"/>
              <a:gd name="connsiteY113" fmla="*/ 6122768 h 8223335"/>
              <a:gd name="connsiteX114" fmla="*/ 2459188 w 8171544"/>
              <a:gd name="connsiteY114" fmla="*/ 6168060 h 8223335"/>
              <a:gd name="connsiteX115" fmla="*/ 2300677 w 8171544"/>
              <a:gd name="connsiteY115" fmla="*/ 6688901 h 8223335"/>
              <a:gd name="connsiteX116" fmla="*/ 1888547 w 8171544"/>
              <a:gd name="connsiteY116" fmla="*/ 6688901 h 8223335"/>
              <a:gd name="connsiteX117" fmla="*/ 1739094 w 8171544"/>
              <a:gd name="connsiteY117" fmla="*/ 6177115 h 8223335"/>
              <a:gd name="connsiteX118" fmla="*/ 1612286 w 8171544"/>
              <a:gd name="connsiteY118" fmla="*/ 6127298 h 8223335"/>
              <a:gd name="connsiteX119" fmla="*/ 1240916 w 8171544"/>
              <a:gd name="connsiteY119" fmla="*/ 6466977 h 8223335"/>
              <a:gd name="connsiteX120" fmla="*/ 887662 w 8171544"/>
              <a:gd name="connsiteY120" fmla="*/ 6263168 h 8223335"/>
              <a:gd name="connsiteX121" fmla="*/ 996357 w 8171544"/>
              <a:gd name="connsiteY121" fmla="*/ 5783089 h 8223335"/>
              <a:gd name="connsiteX122" fmla="*/ 896721 w 8171544"/>
              <a:gd name="connsiteY122" fmla="*/ 5687978 h 8223335"/>
              <a:gd name="connsiteX123" fmla="*/ 407602 w 8171544"/>
              <a:gd name="connsiteY123" fmla="*/ 5796675 h 8223335"/>
              <a:gd name="connsiteX124" fmla="*/ 199272 w 8171544"/>
              <a:gd name="connsiteY124" fmla="*/ 5443407 h 8223335"/>
              <a:gd name="connsiteX125" fmla="*/ 529881 w 8171544"/>
              <a:gd name="connsiteY125" fmla="*/ 5081082 h 8223335"/>
              <a:gd name="connsiteX126" fmla="*/ 489121 w 8171544"/>
              <a:gd name="connsiteY126" fmla="*/ 4954268 h 8223335"/>
              <a:gd name="connsiteX127" fmla="*/ 0 w 8171544"/>
              <a:gd name="connsiteY127" fmla="*/ 4800281 h 8223335"/>
              <a:gd name="connsiteX128" fmla="*/ 0 w 8171544"/>
              <a:gd name="connsiteY128" fmla="*/ 4392666 h 8223335"/>
              <a:gd name="connsiteX129" fmla="*/ 475536 w 8171544"/>
              <a:gd name="connsiteY129" fmla="*/ 4243206 h 8223335"/>
              <a:gd name="connsiteX130" fmla="*/ 520822 w 8171544"/>
              <a:gd name="connsiteY130" fmla="*/ 4107333 h 8223335"/>
              <a:gd name="connsiteX131" fmla="*/ 199272 w 8171544"/>
              <a:gd name="connsiteY131" fmla="*/ 3754067 h 8223335"/>
              <a:gd name="connsiteX132" fmla="*/ 403070 w 8171544"/>
              <a:gd name="connsiteY132" fmla="*/ 3400799 h 8223335"/>
              <a:gd name="connsiteX133" fmla="*/ 860491 w 8171544"/>
              <a:gd name="connsiteY133" fmla="*/ 3500439 h 8223335"/>
              <a:gd name="connsiteX134" fmla="*/ 960126 w 8171544"/>
              <a:gd name="connsiteY134" fmla="*/ 3396270 h 8223335"/>
              <a:gd name="connsiteX135" fmla="*/ 860491 w 8171544"/>
              <a:gd name="connsiteY135" fmla="*/ 2929775 h 8223335"/>
              <a:gd name="connsiteX136" fmla="*/ 1213745 w 8171544"/>
              <a:gd name="connsiteY136" fmla="*/ 2721439 h 8223335"/>
              <a:gd name="connsiteX137" fmla="*/ 1557939 w 8171544"/>
              <a:gd name="connsiteY137" fmla="*/ 3033944 h 8223335"/>
              <a:gd name="connsiteX138" fmla="*/ 1698335 w 8171544"/>
              <a:gd name="connsiteY138" fmla="*/ 2993183 h 8223335"/>
              <a:gd name="connsiteX139" fmla="*/ 1843259 w 8171544"/>
              <a:gd name="connsiteY139" fmla="*/ 2540275 h 8223335"/>
              <a:gd name="connsiteX140" fmla="*/ 2255388 w 8171544"/>
              <a:gd name="connsiteY140" fmla="*/ 2540275 h 8223335"/>
              <a:gd name="connsiteX141" fmla="*/ 2395783 w 8171544"/>
              <a:gd name="connsiteY141" fmla="*/ 2984124 h 8223335"/>
              <a:gd name="connsiteX142" fmla="*/ 2531650 w 8171544"/>
              <a:gd name="connsiteY142" fmla="*/ 3020357 h 8223335"/>
              <a:gd name="connsiteX143" fmla="*/ 2903020 w 8171544"/>
              <a:gd name="connsiteY143" fmla="*/ 2680676 h 8223335"/>
              <a:gd name="connsiteX144" fmla="*/ 3256273 w 8171544"/>
              <a:gd name="connsiteY144" fmla="*/ 2884486 h 8223335"/>
              <a:gd name="connsiteX145" fmla="*/ 3147580 w 8171544"/>
              <a:gd name="connsiteY145" fmla="*/ 3364567 h 8223335"/>
              <a:gd name="connsiteX146" fmla="*/ 3247214 w 8171544"/>
              <a:gd name="connsiteY146" fmla="*/ 3455147 h 8223335"/>
              <a:gd name="connsiteX147" fmla="*/ 3509568 w 8171544"/>
              <a:gd name="connsiteY147" fmla="*/ 3396844 h 8223335"/>
              <a:gd name="connsiteX148" fmla="*/ 3527870 w 8171544"/>
              <a:gd name="connsiteY148" fmla="*/ 3392777 h 8223335"/>
              <a:gd name="connsiteX149" fmla="*/ 3550402 w 8171544"/>
              <a:gd name="connsiteY149" fmla="*/ 3368084 h 8223335"/>
              <a:gd name="connsiteX150" fmla="*/ 3784469 w 8171544"/>
              <a:gd name="connsiteY150" fmla="*/ 3111561 h 8223335"/>
              <a:gd name="connsiteX151" fmla="*/ 3734554 w 8171544"/>
              <a:gd name="connsiteY151" fmla="*/ 2956260 h 8223335"/>
              <a:gd name="connsiteX152" fmla="*/ 3135559 w 8171544"/>
              <a:gd name="connsiteY152" fmla="*/ 2767681 h 8223335"/>
              <a:gd name="connsiteX153" fmla="*/ 3135559 w 8171544"/>
              <a:gd name="connsiteY153" fmla="*/ 2268502 h 8223335"/>
              <a:gd name="connsiteX154" fmla="*/ 3717917 w 8171544"/>
              <a:gd name="connsiteY154" fmla="*/ 2085469 h 8223335"/>
              <a:gd name="connsiteX155" fmla="*/ 3773375 w 8171544"/>
              <a:gd name="connsiteY155" fmla="*/ 1919074 h 8223335"/>
              <a:gd name="connsiteX156" fmla="*/ 3379595 w 8171544"/>
              <a:gd name="connsiteY156" fmla="*/ 1486452 h 8223335"/>
              <a:gd name="connsiteX157" fmla="*/ 3629174 w 8171544"/>
              <a:gd name="connsiteY157" fmla="*/ 1053828 h 8223335"/>
              <a:gd name="connsiteX158" fmla="*/ 4189347 w 8171544"/>
              <a:gd name="connsiteY158" fmla="*/ 1175850 h 8223335"/>
              <a:gd name="connsiteX159" fmla="*/ 4311363 w 8171544"/>
              <a:gd name="connsiteY159" fmla="*/ 1048280 h 8223335"/>
              <a:gd name="connsiteX160" fmla="*/ 4189347 w 8171544"/>
              <a:gd name="connsiteY160" fmla="*/ 476995 h 8223335"/>
              <a:gd name="connsiteX161" fmla="*/ 4621953 w 8171544"/>
              <a:gd name="connsiteY161" fmla="*/ 221860 h 8223335"/>
              <a:gd name="connsiteX162" fmla="*/ 5043466 w 8171544"/>
              <a:gd name="connsiteY162" fmla="*/ 604564 h 8223335"/>
              <a:gd name="connsiteX163" fmla="*/ 5215399 w 8171544"/>
              <a:gd name="connsiteY163" fmla="*/ 554647 h 8223335"/>
              <a:gd name="connsiteX164" fmla="*/ 5392878 w 8171544"/>
              <a:gd name="connsiteY164" fmla="*/ 0 h 8223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8171544" h="8223335">
                <a:moveTo>
                  <a:pt x="5177412" y="5637932"/>
                </a:moveTo>
                <a:cubicBezTo>
                  <a:pt x="4746061" y="5637932"/>
                  <a:pt x="4396381" y="5987611"/>
                  <a:pt x="4396381" y="6418962"/>
                </a:cubicBezTo>
                <a:cubicBezTo>
                  <a:pt x="4396381" y="6850313"/>
                  <a:pt x="4746061" y="7199993"/>
                  <a:pt x="5177412" y="7199993"/>
                </a:cubicBezTo>
                <a:cubicBezTo>
                  <a:pt x="5608763" y="7199993"/>
                  <a:pt x="5958443" y="6850313"/>
                  <a:pt x="5958443" y="6418962"/>
                </a:cubicBezTo>
                <a:cubicBezTo>
                  <a:pt x="5958443" y="5987611"/>
                  <a:pt x="5608763" y="5637932"/>
                  <a:pt x="5177412" y="5637932"/>
                </a:cubicBezTo>
                <a:close/>
                <a:moveTo>
                  <a:pt x="4233715" y="3854787"/>
                </a:moveTo>
                <a:cubicBezTo>
                  <a:pt x="4233715" y="3854787"/>
                  <a:pt x="4233715" y="3854787"/>
                  <a:pt x="3740160" y="3964470"/>
                </a:cubicBezTo>
                <a:lnTo>
                  <a:pt x="3684887" y="3976753"/>
                </a:lnTo>
                <a:lnTo>
                  <a:pt x="3663991" y="3999062"/>
                </a:lnTo>
                <a:cubicBezTo>
                  <a:pt x="3645582" y="4018716"/>
                  <a:pt x="3625945" y="4039680"/>
                  <a:pt x="3604999" y="4062042"/>
                </a:cubicBezTo>
                <a:cubicBezTo>
                  <a:pt x="3623113" y="4107333"/>
                  <a:pt x="3632170" y="4148094"/>
                  <a:pt x="3641229" y="4193385"/>
                </a:cubicBezTo>
                <a:cubicBezTo>
                  <a:pt x="3641229" y="4193385"/>
                  <a:pt x="3641229" y="4193385"/>
                  <a:pt x="4112233" y="4342845"/>
                </a:cubicBezTo>
                <a:cubicBezTo>
                  <a:pt x="4112233" y="4342845"/>
                  <a:pt x="4112233" y="4342845"/>
                  <a:pt x="4112233" y="4754990"/>
                </a:cubicBezTo>
                <a:cubicBezTo>
                  <a:pt x="4112233" y="4754990"/>
                  <a:pt x="4112233" y="4754990"/>
                  <a:pt x="3650286" y="4899920"/>
                </a:cubicBezTo>
                <a:cubicBezTo>
                  <a:pt x="3645757" y="4945209"/>
                  <a:pt x="3641229" y="4985974"/>
                  <a:pt x="3627642" y="5026733"/>
                </a:cubicBezTo>
                <a:cubicBezTo>
                  <a:pt x="3627642" y="5026733"/>
                  <a:pt x="3627642" y="5026733"/>
                  <a:pt x="3985423" y="5416235"/>
                </a:cubicBezTo>
                <a:lnTo>
                  <a:pt x="3985185" y="5416649"/>
                </a:lnTo>
                <a:lnTo>
                  <a:pt x="4006043" y="5421192"/>
                </a:lnTo>
                <a:cubicBezTo>
                  <a:pt x="4044123" y="5429488"/>
                  <a:pt x="4087642" y="5438967"/>
                  <a:pt x="4137379" y="5449801"/>
                </a:cubicBezTo>
                <a:cubicBezTo>
                  <a:pt x="4164956" y="5418285"/>
                  <a:pt x="4192532" y="5386767"/>
                  <a:pt x="4224047" y="5359188"/>
                </a:cubicBezTo>
                <a:cubicBezTo>
                  <a:pt x="4224047" y="5359188"/>
                  <a:pt x="4224047" y="5359188"/>
                  <a:pt x="4137379" y="4953401"/>
                </a:cubicBezTo>
                <a:cubicBezTo>
                  <a:pt x="4137379" y="4953401"/>
                  <a:pt x="4137379" y="4953401"/>
                  <a:pt x="4444662" y="4772177"/>
                </a:cubicBezTo>
                <a:cubicBezTo>
                  <a:pt x="4444662" y="4772177"/>
                  <a:pt x="4444662" y="4772177"/>
                  <a:pt x="4744065" y="5044014"/>
                </a:cubicBezTo>
                <a:cubicBezTo>
                  <a:pt x="4783460" y="5032195"/>
                  <a:pt x="4826794" y="5020376"/>
                  <a:pt x="4866191" y="5008557"/>
                </a:cubicBezTo>
                <a:cubicBezTo>
                  <a:pt x="4866191" y="5008557"/>
                  <a:pt x="4866191" y="5008557"/>
                  <a:pt x="4992255" y="4614588"/>
                </a:cubicBezTo>
                <a:cubicBezTo>
                  <a:pt x="4992255" y="4614588"/>
                  <a:pt x="4992255" y="4614588"/>
                  <a:pt x="5287647" y="4614588"/>
                </a:cubicBezTo>
                <a:lnTo>
                  <a:pt x="5312268" y="4614588"/>
                </a:lnTo>
                <a:lnTo>
                  <a:pt x="5297533" y="4564125"/>
                </a:lnTo>
                <a:cubicBezTo>
                  <a:pt x="5287477" y="4529697"/>
                  <a:pt x="5276754" y="4492974"/>
                  <a:pt x="5265315" y="4453801"/>
                </a:cubicBezTo>
                <a:cubicBezTo>
                  <a:pt x="5215399" y="4442711"/>
                  <a:pt x="5159935" y="4409433"/>
                  <a:pt x="5110021" y="4392794"/>
                </a:cubicBezTo>
                <a:cubicBezTo>
                  <a:pt x="5110021" y="4392794"/>
                  <a:pt x="5110021" y="4392794"/>
                  <a:pt x="4655227" y="4808778"/>
                </a:cubicBezTo>
                <a:cubicBezTo>
                  <a:pt x="4655227" y="4808778"/>
                  <a:pt x="4655227" y="4808778"/>
                  <a:pt x="4222621" y="4559184"/>
                </a:cubicBezTo>
                <a:cubicBezTo>
                  <a:pt x="4222621" y="4559184"/>
                  <a:pt x="4222621" y="4559184"/>
                  <a:pt x="4355733" y="3971262"/>
                </a:cubicBezTo>
                <a:cubicBezTo>
                  <a:pt x="4311363" y="3932438"/>
                  <a:pt x="4272539" y="3893611"/>
                  <a:pt x="4233715" y="3854787"/>
                </a:cubicBezTo>
                <a:close/>
                <a:moveTo>
                  <a:pt x="2056116" y="3716714"/>
                </a:moveTo>
                <a:cubicBezTo>
                  <a:pt x="1560233" y="3716714"/>
                  <a:pt x="1158241" y="4118706"/>
                  <a:pt x="1158241" y="4614589"/>
                </a:cubicBezTo>
                <a:cubicBezTo>
                  <a:pt x="1158241" y="5110472"/>
                  <a:pt x="1560233" y="5512464"/>
                  <a:pt x="2056116" y="5512464"/>
                </a:cubicBezTo>
                <a:cubicBezTo>
                  <a:pt x="2551999" y="5512464"/>
                  <a:pt x="2953991" y="5110472"/>
                  <a:pt x="2953991" y="4614589"/>
                </a:cubicBezTo>
                <a:cubicBezTo>
                  <a:pt x="2953991" y="4118706"/>
                  <a:pt x="2551999" y="3716714"/>
                  <a:pt x="2056116" y="3716714"/>
                </a:cubicBezTo>
                <a:close/>
                <a:moveTo>
                  <a:pt x="5653551" y="1440708"/>
                </a:moveTo>
                <a:cubicBezTo>
                  <a:pt x="5046275" y="1440708"/>
                  <a:pt x="4553981" y="1933003"/>
                  <a:pt x="4553981" y="2540276"/>
                </a:cubicBezTo>
                <a:cubicBezTo>
                  <a:pt x="4553981" y="3147552"/>
                  <a:pt x="5046275" y="3639846"/>
                  <a:pt x="5653551" y="3639846"/>
                </a:cubicBezTo>
                <a:cubicBezTo>
                  <a:pt x="6260825" y="3639846"/>
                  <a:pt x="6753120" y="3147552"/>
                  <a:pt x="6753120" y="2540276"/>
                </a:cubicBezTo>
                <a:cubicBezTo>
                  <a:pt x="6753120" y="1933003"/>
                  <a:pt x="6260825" y="1440708"/>
                  <a:pt x="5653551" y="1440708"/>
                </a:cubicBezTo>
                <a:close/>
                <a:moveTo>
                  <a:pt x="5392878" y="0"/>
                </a:moveTo>
                <a:cubicBezTo>
                  <a:pt x="5392878" y="0"/>
                  <a:pt x="5392878" y="0"/>
                  <a:pt x="5897587" y="0"/>
                </a:cubicBezTo>
                <a:cubicBezTo>
                  <a:pt x="5897587" y="0"/>
                  <a:pt x="5897587" y="0"/>
                  <a:pt x="6069521" y="543552"/>
                </a:cubicBezTo>
                <a:cubicBezTo>
                  <a:pt x="6124983" y="554647"/>
                  <a:pt x="6180445" y="571285"/>
                  <a:pt x="6235906" y="587925"/>
                </a:cubicBezTo>
                <a:cubicBezTo>
                  <a:pt x="6235906" y="587925"/>
                  <a:pt x="6235906" y="587925"/>
                  <a:pt x="6690699" y="171939"/>
                </a:cubicBezTo>
                <a:cubicBezTo>
                  <a:pt x="6690699" y="171939"/>
                  <a:pt x="6690699" y="171939"/>
                  <a:pt x="7123305" y="421532"/>
                </a:cubicBezTo>
                <a:cubicBezTo>
                  <a:pt x="7123305" y="421532"/>
                  <a:pt x="7123305" y="421532"/>
                  <a:pt x="6990195" y="1009457"/>
                </a:cubicBezTo>
                <a:cubicBezTo>
                  <a:pt x="7034566" y="1042735"/>
                  <a:pt x="7073387" y="1081559"/>
                  <a:pt x="7112211" y="1120385"/>
                </a:cubicBezTo>
                <a:cubicBezTo>
                  <a:pt x="7112211" y="1120385"/>
                  <a:pt x="7112211" y="1120385"/>
                  <a:pt x="7711207" y="987269"/>
                </a:cubicBezTo>
                <a:cubicBezTo>
                  <a:pt x="7711207" y="987269"/>
                  <a:pt x="7711207" y="987269"/>
                  <a:pt x="7960789" y="1425439"/>
                </a:cubicBezTo>
                <a:cubicBezTo>
                  <a:pt x="7960789" y="1425439"/>
                  <a:pt x="7960789" y="1425439"/>
                  <a:pt x="7550367" y="1863609"/>
                </a:cubicBezTo>
                <a:cubicBezTo>
                  <a:pt x="7572551" y="1919074"/>
                  <a:pt x="7583641" y="1968991"/>
                  <a:pt x="7594735" y="2024457"/>
                </a:cubicBezTo>
                <a:cubicBezTo>
                  <a:pt x="7594735" y="2024457"/>
                  <a:pt x="7594735" y="2024457"/>
                  <a:pt x="8171544" y="2207490"/>
                </a:cubicBezTo>
                <a:cubicBezTo>
                  <a:pt x="8171544" y="2207490"/>
                  <a:pt x="8171544" y="2207490"/>
                  <a:pt x="8171544" y="2712217"/>
                </a:cubicBezTo>
                <a:cubicBezTo>
                  <a:pt x="8171544" y="2712217"/>
                  <a:pt x="8171544" y="2712217"/>
                  <a:pt x="7605827" y="2889703"/>
                </a:cubicBezTo>
                <a:cubicBezTo>
                  <a:pt x="7600280" y="2945166"/>
                  <a:pt x="7594735" y="2995088"/>
                  <a:pt x="7578096" y="3045004"/>
                </a:cubicBezTo>
                <a:cubicBezTo>
                  <a:pt x="7578096" y="3045004"/>
                  <a:pt x="7578096" y="3045004"/>
                  <a:pt x="8016247" y="3522000"/>
                </a:cubicBezTo>
                <a:cubicBezTo>
                  <a:pt x="8016247" y="3522000"/>
                  <a:pt x="8016247" y="3522000"/>
                  <a:pt x="7766669" y="3954622"/>
                </a:cubicBezTo>
                <a:cubicBezTo>
                  <a:pt x="7766669" y="3954622"/>
                  <a:pt x="7766669" y="3954622"/>
                  <a:pt x="7151037" y="3815961"/>
                </a:cubicBezTo>
                <a:cubicBezTo>
                  <a:pt x="7117761" y="3849240"/>
                  <a:pt x="7084482" y="3888065"/>
                  <a:pt x="7045657" y="3926889"/>
                </a:cubicBezTo>
                <a:cubicBezTo>
                  <a:pt x="7045657" y="3926889"/>
                  <a:pt x="7045657" y="3926889"/>
                  <a:pt x="7189861" y="4553639"/>
                </a:cubicBezTo>
                <a:cubicBezTo>
                  <a:pt x="7189861" y="4553639"/>
                  <a:pt x="7189861" y="4553639"/>
                  <a:pt x="6751709" y="4808778"/>
                </a:cubicBezTo>
                <a:cubicBezTo>
                  <a:pt x="6751709" y="4808778"/>
                  <a:pt x="6751709" y="4808778"/>
                  <a:pt x="6291369" y="4387245"/>
                </a:cubicBezTo>
                <a:cubicBezTo>
                  <a:pt x="6241453" y="4403884"/>
                  <a:pt x="6197083" y="4431618"/>
                  <a:pt x="6147167" y="4442711"/>
                </a:cubicBezTo>
                <a:cubicBezTo>
                  <a:pt x="6147167" y="4442711"/>
                  <a:pt x="6147167" y="4442711"/>
                  <a:pt x="6043047" y="4784835"/>
                </a:cubicBezTo>
                <a:lnTo>
                  <a:pt x="6036244" y="4807187"/>
                </a:lnTo>
                <a:lnTo>
                  <a:pt x="6043739" y="4811511"/>
                </a:lnTo>
                <a:cubicBezTo>
                  <a:pt x="6086951" y="4836442"/>
                  <a:pt x="6144567" y="4869684"/>
                  <a:pt x="6221388" y="4914005"/>
                </a:cubicBezTo>
                <a:cubicBezTo>
                  <a:pt x="6221388" y="4914005"/>
                  <a:pt x="6221388" y="4914005"/>
                  <a:pt x="6126839" y="5331611"/>
                </a:cubicBezTo>
                <a:cubicBezTo>
                  <a:pt x="6158355" y="5355249"/>
                  <a:pt x="6185931" y="5382826"/>
                  <a:pt x="6213507" y="5410404"/>
                </a:cubicBezTo>
                <a:cubicBezTo>
                  <a:pt x="6213507" y="5410404"/>
                  <a:pt x="6213507" y="5410404"/>
                  <a:pt x="6638977" y="5315852"/>
                </a:cubicBezTo>
                <a:cubicBezTo>
                  <a:pt x="6638977" y="5315852"/>
                  <a:pt x="6638977" y="5315852"/>
                  <a:pt x="6816257" y="5627087"/>
                </a:cubicBezTo>
                <a:cubicBezTo>
                  <a:pt x="6816257" y="5627087"/>
                  <a:pt x="6816257" y="5627087"/>
                  <a:pt x="6524732" y="5938322"/>
                </a:cubicBezTo>
                <a:cubicBezTo>
                  <a:pt x="6540490" y="5977718"/>
                  <a:pt x="6548367" y="6013175"/>
                  <a:pt x="6556247" y="6052572"/>
                </a:cubicBezTo>
                <a:cubicBezTo>
                  <a:pt x="6556247" y="6052572"/>
                  <a:pt x="6556247" y="6052572"/>
                  <a:pt x="6965958" y="6182582"/>
                </a:cubicBezTo>
                <a:cubicBezTo>
                  <a:pt x="6965958" y="6182582"/>
                  <a:pt x="6965958" y="6182582"/>
                  <a:pt x="6965958" y="6541093"/>
                </a:cubicBezTo>
                <a:cubicBezTo>
                  <a:pt x="6965958" y="6541093"/>
                  <a:pt x="6965958" y="6541093"/>
                  <a:pt x="6564127" y="6667162"/>
                </a:cubicBezTo>
                <a:cubicBezTo>
                  <a:pt x="6560186" y="6706557"/>
                  <a:pt x="6556247" y="6742017"/>
                  <a:pt x="6544429" y="6777473"/>
                </a:cubicBezTo>
                <a:cubicBezTo>
                  <a:pt x="6544429" y="6777473"/>
                  <a:pt x="6544429" y="6777473"/>
                  <a:pt x="6855650" y="7116287"/>
                </a:cubicBezTo>
                <a:cubicBezTo>
                  <a:pt x="6855650" y="7116287"/>
                  <a:pt x="6855650" y="7116287"/>
                  <a:pt x="6678373" y="7423580"/>
                </a:cubicBezTo>
                <a:cubicBezTo>
                  <a:pt x="6678373" y="7423580"/>
                  <a:pt x="6678373" y="7423580"/>
                  <a:pt x="6241086" y="7325089"/>
                </a:cubicBezTo>
                <a:cubicBezTo>
                  <a:pt x="6217449" y="7348727"/>
                  <a:pt x="6193811" y="7376306"/>
                  <a:pt x="6166235" y="7403882"/>
                </a:cubicBezTo>
                <a:cubicBezTo>
                  <a:pt x="6166235" y="7403882"/>
                  <a:pt x="6166235" y="7403882"/>
                  <a:pt x="6268663" y="7849066"/>
                </a:cubicBezTo>
                <a:cubicBezTo>
                  <a:pt x="6268663" y="7849066"/>
                  <a:pt x="6268663" y="7849066"/>
                  <a:pt x="5957441" y="8030292"/>
                </a:cubicBezTo>
                <a:cubicBezTo>
                  <a:pt x="5957441" y="8030292"/>
                  <a:pt x="5957441" y="8030292"/>
                  <a:pt x="5630458" y="7730875"/>
                </a:cubicBezTo>
                <a:cubicBezTo>
                  <a:pt x="5595003" y="7742694"/>
                  <a:pt x="5563486" y="7762393"/>
                  <a:pt x="5528030" y="7770273"/>
                </a:cubicBezTo>
                <a:cubicBezTo>
                  <a:pt x="5528030" y="7770273"/>
                  <a:pt x="5528030" y="7770273"/>
                  <a:pt x="5390147" y="8223335"/>
                </a:cubicBezTo>
                <a:cubicBezTo>
                  <a:pt x="5390147" y="8223335"/>
                  <a:pt x="5390147" y="8223335"/>
                  <a:pt x="5031650" y="8223335"/>
                </a:cubicBezTo>
                <a:cubicBezTo>
                  <a:pt x="5031650" y="8223335"/>
                  <a:pt x="5031650" y="8223335"/>
                  <a:pt x="4901645" y="7778151"/>
                </a:cubicBezTo>
                <a:cubicBezTo>
                  <a:pt x="4866191" y="7770273"/>
                  <a:pt x="4826794" y="7746636"/>
                  <a:pt x="4791339" y="7734817"/>
                </a:cubicBezTo>
                <a:cubicBezTo>
                  <a:pt x="4791339" y="7734817"/>
                  <a:pt x="4791339" y="7734817"/>
                  <a:pt x="4468297" y="8030292"/>
                </a:cubicBezTo>
                <a:cubicBezTo>
                  <a:pt x="4468297" y="8030292"/>
                  <a:pt x="4468297" y="8030292"/>
                  <a:pt x="4161014" y="7853005"/>
                </a:cubicBezTo>
                <a:cubicBezTo>
                  <a:pt x="4161014" y="7853005"/>
                  <a:pt x="4161014" y="7853005"/>
                  <a:pt x="4255565" y="7435399"/>
                </a:cubicBezTo>
                <a:cubicBezTo>
                  <a:pt x="4224047" y="7407823"/>
                  <a:pt x="4196471" y="7380244"/>
                  <a:pt x="4168894" y="7352668"/>
                </a:cubicBezTo>
                <a:cubicBezTo>
                  <a:pt x="4168894" y="7352668"/>
                  <a:pt x="4168894" y="7352668"/>
                  <a:pt x="3743426" y="7447218"/>
                </a:cubicBezTo>
                <a:cubicBezTo>
                  <a:pt x="3743426" y="7447218"/>
                  <a:pt x="3743426" y="7447218"/>
                  <a:pt x="3562207" y="7139923"/>
                </a:cubicBezTo>
                <a:cubicBezTo>
                  <a:pt x="3562207" y="7139923"/>
                  <a:pt x="3562207" y="7139923"/>
                  <a:pt x="3849793" y="6824748"/>
                </a:cubicBezTo>
                <a:cubicBezTo>
                  <a:pt x="3837973" y="6789292"/>
                  <a:pt x="3822216" y="6749895"/>
                  <a:pt x="3814337" y="6714438"/>
                </a:cubicBezTo>
                <a:cubicBezTo>
                  <a:pt x="3814337" y="6714438"/>
                  <a:pt x="3814337" y="6714438"/>
                  <a:pt x="3388867" y="6580489"/>
                </a:cubicBezTo>
                <a:cubicBezTo>
                  <a:pt x="3388867" y="6580489"/>
                  <a:pt x="3388867" y="6580489"/>
                  <a:pt x="3388867" y="6225919"/>
                </a:cubicBezTo>
                <a:cubicBezTo>
                  <a:pt x="3388867" y="6225919"/>
                  <a:pt x="3388867" y="6225919"/>
                  <a:pt x="3802520" y="6095909"/>
                </a:cubicBezTo>
                <a:cubicBezTo>
                  <a:pt x="3810397" y="6056513"/>
                  <a:pt x="3830097" y="6017114"/>
                  <a:pt x="3841912" y="5977718"/>
                </a:cubicBezTo>
                <a:cubicBezTo>
                  <a:pt x="3841912" y="5977718"/>
                  <a:pt x="3841912" y="5977718"/>
                  <a:pt x="3654532" y="5771855"/>
                </a:cubicBezTo>
                <a:lnTo>
                  <a:pt x="3619061" y="5732887"/>
                </a:lnTo>
                <a:lnTo>
                  <a:pt x="3569546" y="5721734"/>
                </a:lnTo>
                <a:cubicBezTo>
                  <a:pt x="3498852" y="5705812"/>
                  <a:pt x="3404594" y="5684581"/>
                  <a:pt x="3278918" y="5656275"/>
                </a:cubicBezTo>
                <a:cubicBezTo>
                  <a:pt x="3251746" y="5683449"/>
                  <a:pt x="3224571" y="5715152"/>
                  <a:pt x="3192869" y="5746855"/>
                </a:cubicBezTo>
                <a:cubicBezTo>
                  <a:pt x="3192869" y="5746855"/>
                  <a:pt x="3192869" y="5746855"/>
                  <a:pt x="3310620" y="6258640"/>
                </a:cubicBezTo>
                <a:cubicBezTo>
                  <a:pt x="3310620" y="6258640"/>
                  <a:pt x="3310620" y="6258640"/>
                  <a:pt x="2952839" y="6466977"/>
                </a:cubicBezTo>
                <a:cubicBezTo>
                  <a:pt x="2952839" y="6466977"/>
                  <a:pt x="2952839" y="6466977"/>
                  <a:pt x="2576939" y="6122768"/>
                </a:cubicBezTo>
                <a:cubicBezTo>
                  <a:pt x="2536180" y="6136354"/>
                  <a:pt x="2499948" y="6159001"/>
                  <a:pt x="2459188" y="6168060"/>
                </a:cubicBezTo>
                <a:cubicBezTo>
                  <a:pt x="2459188" y="6168060"/>
                  <a:pt x="2459188" y="6168060"/>
                  <a:pt x="2300677" y="6688901"/>
                </a:cubicBezTo>
                <a:cubicBezTo>
                  <a:pt x="2300677" y="6688901"/>
                  <a:pt x="2300677" y="6688901"/>
                  <a:pt x="1888547" y="6688901"/>
                </a:cubicBezTo>
                <a:cubicBezTo>
                  <a:pt x="1888547" y="6688901"/>
                  <a:pt x="1888547" y="6688901"/>
                  <a:pt x="1739094" y="6177115"/>
                </a:cubicBezTo>
                <a:cubicBezTo>
                  <a:pt x="1698335" y="6168060"/>
                  <a:pt x="1653046" y="6140886"/>
                  <a:pt x="1612286" y="6127298"/>
                </a:cubicBezTo>
                <a:cubicBezTo>
                  <a:pt x="1612286" y="6127298"/>
                  <a:pt x="1612286" y="6127298"/>
                  <a:pt x="1240916" y="6466977"/>
                </a:cubicBezTo>
                <a:cubicBezTo>
                  <a:pt x="1240916" y="6466977"/>
                  <a:pt x="1240916" y="6466977"/>
                  <a:pt x="887662" y="6263168"/>
                </a:cubicBezTo>
                <a:cubicBezTo>
                  <a:pt x="887662" y="6263168"/>
                  <a:pt x="887662" y="6263168"/>
                  <a:pt x="996357" y="5783089"/>
                </a:cubicBezTo>
                <a:cubicBezTo>
                  <a:pt x="960126" y="5751386"/>
                  <a:pt x="928423" y="5719681"/>
                  <a:pt x="896721" y="5687978"/>
                </a:cubicBezTo>
                <a:cubicBezTo>
                  <a:pt x="896721" y="5687978"/>
                  <a:pt x="896721" y="5687978"/>
                  <a:pt x="407602" y="5796675"/>
                </a:cubicBezTo>
                <a:cubicBezTo>
                  <a:pt x="407602" y="5796675"/>
                  <a:pt x="407602" y="5796675"/>
                  <a:pt x="199272" y="5443407"/>
                </a:cubicBezTo>
                <a:cubicBezTo>
                  <a:pt x="199272" y="5443407"/>
                  <a:pt x="199272" y="5443407"/>
                  <a:pt x="529881" y="5081082"/>
                </a:cubicBezTo>
                <a:cubicBezTo>
                  <a:pt x="516294" y="5040321"/>
                  <a:pt x="498178" y="4995030"/>
                  <a:pt x="489121" y="4954268"/>
                </a:cubicBezTo>
                <a:cubicBezTo>
                  <a:pt x="489121" y="4954268"/>
                  <a:pt x="489121" y="4954268"/>
                  <a:pt x="0" y="4800281"/>
                </a:cubicBezTo>
                <a:cubicBezTo>
                  <a:pt x="0" y="4800281"/>
                  <a:pt x="0" y="4800281"/>
                  <a:pt x="0" y="4392666"/>
                </a:cubicBezTo>
                <a:cubicBezTo>
                  <a:pt x="0" y="4392666"/>
                  <a:pt x="0" y="4392666"/>
                  <a:pt x="475536" y="4243206"/>
                </a:cubicBezTo>
                <a:cubicBezTo>
                  <a:pt x="484592" y="4197915"/>
                  <a:pt x="507238" y="4152622"/>
                  <a:pt x="520822" y="4107333"/>
                </a:cubicBezTo>
                <a:cubicBezTo>
                  <a:pt x="520822" y="4107333"/>
                  <a:pt x="520822" y="4107333"/>
                  <a:pt x="199272" y="3754067"/>
                </a:cubicBezTo>
                <a:cubicBezTo>
                  <a:pt x="199272" y="3754067"/>
                  <a:pt x="199272" y="3754067"/>
                  <a:pt x="403070" y="3400799"/>
                </a:cubicBezTo>
                <a:cubicBezTo>
                  <a:pt x="403070" y="3400799"/>
                  <a:pt x="403070" y="3400799"/>
                  <a:pt x="860491" y="3500439"/>
                </a:cubicBezTo>
                <a:cubicBezTo>
                  <a:pt x="892193" y="3464207"/>
                  <a:pt x="923896" y="3427973"/>
                  <a:pt x="960126" y="3396270"/>
                </a:cubicBezTo>
                <a:cubicBezTo>
                  <a:pt x="960126" y="3396270"/>
                  <a:pt x="960126" y="3396270"/>
                  <a:pt x="860491" y="2929775"/>
                </a:cubicBezTo>
                <a:cubicBezTo>
                  <a:pt x="860491" y="2929775"/>
                  <a:pt x="860491" y="2929775"/>
                  <a:pt x="1213745" y="2721439"/>
                </a:cubicBezTo>
                <a:cubicBezTo>
                  <a:pt x="1213745" y="2721439"/>
                  <a:pt x="1213745" y="2721439"/>
                  <a:pt x="1557939" y="3033944"/>
                </a:cubicBezTo>
                <a:cubicBezTo>
                  <a:pt x="1603228" y="3020357"/>
                  <a:pt x="1653046" y="3006770"/>
                  <a:pt x="1698335" y="2993183"/>
                </a:cubicBezTo>
                <a:cubicBezTo>
                  <a:pt x="1698335" y="2993183"/>
                  <a:pt x="1698335" y="2993183"/>
                  <a:pt x="1843259" y="2540275"/>
                </a:cubicBezTo>
                <a:cubicBezTo>
                  <a:pt x="1843259" y="2540275"/>
                  <a:pt x="1843259" y="2540275"/>
                  <a:pt x="2255388" y="2540275"/>
                </a:cubicBezTo>
                <a:cubicBezTo>
                  <a:pt x="2255388" y="2540275"/>
                  <a:pt x="2255388" y="2540275"/>
                  <a:pt x="2395783" y="2984124"/>
                </a:cubicBezTo>
                <a:cubicBezTo>
                  <a:pt x="2441073" y="2993183"/>
                  <a:pt x="2486363" y="3006770"/>
                  <a:pt x="2531650" y="3020357"/>
                </a:cubicBezTo>
                <a:cubicBezTo>
                  <a:pt x="2531650" y="3020357"/>
                  <a:pt x="2531650" y="3020357"/>
                  <a:pt x="2903020" y="2680676"/>
                </a:cubicBezTo>
                <a:cubicBezTo>
                  <a:pt x="2903020" y="2680676"/>
                  <a:pt x="2903020" y="2680676"/>
                  <a:pt x="3256273" y="2884486"/>
                </a:cubicBezTo>
                <a:cubicBezTo>
                  <a:pt x="3256273" y="2884486"/>
                  <a:pt x="3256273" y="2884486"/>
                  <a:pt x="3147580" y="3364567"/>
                </a:cubicBezTo>
                <a:cubicBezTo>
                  <a:pt x="3183812" y="3391741"/>
                  <a:pt x="3215512" y="3423444"/>
                  <a:pt x="3247214" y="3455147"/>
                </a:cubicBezTo>
                <a:cubicBezTo>
                  <a:pt x="3247214" y="3455147"/>
                  <a:pt x="3247214" y="3455147"/>
                  <a:pt x="3509568" y="3396844"/>
                </a:cubicBezTo>
                <a:lnTo>
                  <a:pt x="3527870" y="3392777"/>
                </a:lnTo>
                <a:lnTo>
                  <a:pt x="3550402" y="3368084"/>
                </a:lnTo>
                <a:cubicBezTo>
                  <a:pt x="3607337" y="3305686"/>
                  <a:pt x="3683250" y="3222489"/>
                  <a:pt x="3784469" y="3111561"/>
                </a:cubicBezTo>
                <a:cubicBezTo>
                  <a:pt x="3767831" y="3061642"/>
                  <a:pt x="3745645" y="3006178"/>
                  <a:pt x="3734554" y="2956260"/>
                </a:cubicBezTo>
                <a:cubicBezTo>
                  <a:pt x="3734554" y="2956260"/>
                  <a:pt x="3734554" y="2956260"/>
                  <a:pt x="3135559" y="2767681"/>
                </a:cubicBezTo>
                <a:cubicBezTo>
                  <a:pt x="3135559" y="2767681"/>
                  <a:pt x="3135559" y="2767681"/>
                  <a:pt x="3135559" y="2268502"/>
                </a:cubicBezTo>
                <a:cubicBezTo>
                  <a:pt x="3135559" y="2268502"/>
                  <a:pt x="3135559" y="2268502"/>
                  <a:pt x="3717917" y="2085469"/>
                </a:cubicBezTo>
                <a:cubicBezTo>
                  <a:pt x="3729007" y="2030004"/>
                  <a:pt x="3756740" y="1974537"/>
                  <a:pt x="3773375" y="1919074"/>
                </a:cubicBezTo>
                <a:cubicBezTo>
                  <a:pt x="3773375" y="1919074"/>
                  <a:pt x="3773375" y="1919074"/>
                  <a:pt x="3379595" y="1486452"/>
                </a:cubicBezTo>
                <a:cubicBezTo>
                  <a:pt x="3379595" y="1486452"/>
                  <a:pt x="3379595" y="1486452"/>
                  <a:pt x="3629174" y="1053828"/>
                </a:cubicBezTo>
                <a:cubicBezTo>
                  <a:pt x="3629174" y="1053828"/>
                  <a:pt x="3629174" y="1053828"/>
                  <a:pt x="4189347" y="1175850"/>
                </a:cubicBezTo>
                <a:cubicBezTo>
                  <a:pt x="4228170" y="1131479"/>
                  <a:pt x="4266993" y="1087106"/>
                  <a:pt x="4311363" y="1048280"/>
                </a:cubicBezTo>
                <a:cubicBezTo>
                  <a:pt x="4311363" y="1048280"/>
                  <a:pt x="4311363" y="1048280"/>
                  <a:pt x="4189347" y="476995"/>
                </a:cubicBezTo>
                <a:cubicBezTo>
                  <a:pt x="4189347" y="476995"/>
                  <a:pt x="4189347" y="476995"/>
                  <a:pt x="4621953" y="221860"/>
                </a:cubicBezTo>
                <a:cubicBezTo>
                  <a:pt x="4621953" y="221860"/>
                  <a:pt x="4621953" y="221860"/>
                  <a:pt x="5043466" y="604564"/>
                </a:cubicBezTo>
                <a:cubicBezTo>
                  <a:pt x="5098928" y="587925"/>
                  <a:pt x="5159935" y="571285"/>
                  <a:pt x="5215399" y="554647"/>
                </a:cubicBezTo>
                <a:cubicBezTo>
                  <a:pt x="5215399" y="554647"/>
                  <a:pt x="5215399" y="554647"/>
                  <a:pt x="5392878" y="0"/>
                </a:cubicBez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itle 5">
            <a:extLst>
              <a:ext uri="{FF2B5EF4-FFF2-40B4-BE49-F238E27FC236}">
                <a16:creationId xmlns:a16="http://schemas.microsoft.com/office/drawing/2014/main" id="{24723B8A-F343-4966-BABF-DF9B45724B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8" y="538861"/>
            <a:ext cx="8293318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A4040580-B445-4C69-91E7-080C276C0A6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39368" y="1645857"/>
            <a:ext cx="5700797" cy="425507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684563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2">
            <a:extLst>
              <a:ext uri="{FF2B5EF4-FFF2-40B4-BE49-F238E27FC236}">
                <a16:creationId xmlns:a16="http://schemas.microsoft.com/office/drawing/2014/main" id="{EA6798A3-BDB1-4845-9152-8E45168A3C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26266" y="32657"/>
            <a:ext cx="8858250" cy="6858000"/>
          </a:xfrm>
          <a:custGeom>
            <a:avLst/>
            <a:gdLst>
              <a:gd name="connsiteX0" fmla="*/ 5367414 w 8858250"/>
              <a:gd name="connsiteY0" fmla="*/ 0 h 6858000"/>
              <a:gd name="connsiteX1" fmla="*/ 8858250 w 8858250"/>
              <a:gd name="connsiteY1" fmla="*/ 0 h 6858000"/>
              <a:gd name="connsiteX2" fmla="*/ 3490836 w 8858250"/>
              <a:gd name="connsiteY2" fmla="*/ 6858000 h 6858000"/>
              <a:gd name="connsiteX3" fmla="*/ 0 w 88582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58250" h="6858000">
                <a:moveTo>
                  <a:pt x="5367414" y="0"/>
                </a:moveTo>
                <a:lnTo>
                  <a:pt x="8858250" y="0"/>
                </a:lnTo>
                <a:lnTo>
                  <a:pt x="3490836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</p:pic>
      <p:sp>
        <p:nvSpPr>
          <p:cNvPr id="2" name="Rectangle 1"/>
          <p:cNvSpPr/>
          <p:nvPr userDrawn="1"/>
        </p:nvSpPr>
        <p:spPr>
          <a:xfrm>
            <a:off x="0" y="2148114"/>
            <a:ext cx="711200" cy="2627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sz="1800"/>
          </a:p>
        </p:txBody>
      </p:sp>
      <p:sp>
        <p:nvSpPr>
          <p:cNvPr id="8" name="Title 5">
            <a:extLst>
              <a:ext uri="{FF2B5EF4-FFF2-40B4-BE49-F238E27FC236}">
                <a16:creationId xmlns:a16="http://schemas.microsoft.com/office/drawing/2014/main" id="{4077C32A-5669-4EC8-99F5-E9DFE94CB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8" y="538861"/>
            <a:ext cx="8293318" cy="719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71D874C8-FE4D-47C1-A4B2-6971EE4E9C9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9368" y="1645857"/>
            <a:ext cx="5276591" cy="425507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77946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3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A7116766-195D-4DD9-A930-263A71139C3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24027" y="99134"/>
            <a:ext cx="5138765" cy="6156959"/>
          </a:xfrm>
          <a:custGeom>
            <a:avLst/>
            <a:gdLst>
              <a:gd name="connsiteX0" fmla="*/ 2636520 w 5138765"/>
              <a:gd name="connsiteY0" fmla="*/ 0 h 6156959"/>
              <a:gd name="connsiteX1" fmla="*/ 5138765 w 5138765"/>
              <a:gd name="connsiteY1" fmla="*/ 0 h 6156959"/>
              <a:gd name="connsiteX2" fmla="*/ 5138765 w 5138765"/>
              <a:gd name="connsiteY2" fmla="*/ 2777774 h 6156959"/>
              <a:gd name="connsiteX3" fmla="*/ 2636520 w 5138765"/>
              <a:gd name="connsiteY3" fmla="*/ 5257799 h 6156959"/>
              <a:gd name="connsiteX4" fmla="*/ 0 w 5138765"/>
              <a:gd name="connsiteY4" fmla="*/ 0 h 6156959"/>
              <a:gd name="connsiteX5" fmla="*/ 2502245 w 5138765"/>
              <a:gd name="connsiteY5" fmla="*/ 0 h 6156959"/>
              <a:gd name="connsiteX6" fmla="*/ 2502245 w 5138765"/>
              <a:gd name="connsiteY6" fmla="*/ 3676934 h 6156959"/>
              <a:gd name="connsiteX7" fmla="*/ 0 w 5138765"/>
              <a:gd name="connsiteY7" fmla="*/ 6156959 h 6156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38765" h="6156959">
                <a:moveTo>
                  <a:pt x="2636520" y="0"/>
                </a:moveTo>
                <a:lnTo>
                  <a:pt x="5138765" y="0"/>
                </a:lnTo>
                <a:lnTo>
                  <a:pt x="5138765" y="2777774"/>
                </a:lnTo>
                <a:lnTo>
                  <a:pt x="2636520" y="5257799"/>
                </a:lnTo>
                <a:close/>
                <a:moveTo>
                  <a:pt x="0" y="0"/>
                </a:moveTo>
                <a:lnTo>
                  <a:pt x="2502245" y="0"/>
                </a:lnTo>
                <a:lnTo>
                  <a:pt x="2502245" y="3676934"/>
                </a:lnTo>
                <a:lnTo>
                  <a:pt x="0" y="6156959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600">
                <a:noFill/>
              </a:defRPr>
            </a:lvl1pPr>
          </a:lstStyle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12A2A94-1BF3-4440-8242-F1F9C5C4448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560404" y="0"/>
            <a:ext cx="5138765" cy="6156959"/>
          </a:xfrm>
          <a:custGeom>
            <a:avLst/>
            <a:gdLst>
              <a:gd name="connsiteX0" fmla="*/ 2636520 w 5138765"/>
              <a:gd name="connsiteY0" fmla="*/ 0 h 6156959"/>
              <a:gd name="connsiteX1" fmla="*/ 5138765 w 5138765"/>
              <a:gd name="connsiteY1" fmla="*/ 0 h 6156959"/>
              <a:gd name="connsiteX2" fmla="*/ 5138765 w 5138765"/>
              <a:gd name="connsiteY2" fmla="*/ 2777774 h 6156959"/>
              <a:gd name="connsiteX3" fmla="*/ 2636520 w 5138765"/>
              <a:gd name="connsiteY3" fmla="*/ 5257799 h 6156959"/>
              <a:gd name="connsiteX4" fmla="*/ 0 w 5138765"/>
              <a:gd name="connsiteY4" fmla="*/ 0 h 6156959"/>
              <a:gd name="connsiteX5" fmla="*/ 2502245 w 5138765"/>
              <a:gd name="connsiteY5" fmla="*/ 0 h 6156959"/>
              <a:gd name="connsiteX6" fmla="*/ 2502245 w 5138765"/>
              <a:gd name="connsiteY6" fmla="*/ 3676934 h 6156959"/>
              <a:gd name="connsiteX7" fmla="*/ 0 w 5138765"/>
              <a:gd name="connsiteY7" fmla="*/ 6156959 h 6156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38765" h="6156959">
                <a:moveTo>
                  <a:pt x="2636520" y="0"/>
                </a:moveTo>
                <a:lnTo>
                  <a:pt x="5138765" y="0"/>
                </a:lnTo>
                <a:lnTo>
                  <a:pt x="5138765" y="2777774"/>
                </a:lnTo>
                <a:lnTo>
                  <a:pt x="2636520" y="5257799"/>
                </a:lnTo>
                <a:close/>
                <a:moveTo>
                  <a:pt x="0" y="0"/>
                </a:moveTo>
                <a:lnTo>
                  <a:pt x="2502245" y="0"/>
                </a:lnTo>
                <a:lnTo>
                  <a:pt x="2502245" y="3676934"/>
                </a:lnTo>
                <a:lnTo>
                  <a:pt x="0" y="6156959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 sz="1600">
                <a:noFill/>
              </a:defRPr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0FBF9FC-E313-4771-91D2-02CA3262E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4852" y="592010"/>
            <a:ext cx="6351601" cy="81686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>
                <a:solidFill>
                  <a:srgbClr val="0070C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A8B82608-40E7-4BF8-B392-5FFBC64B566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39368" y="1645857"/>
            <a:ext cx="6387085" cy="425507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36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img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DE5D480-01CC-45F4-9E2D-CC7BDAE3C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0400" y="540000"/>
            <a:ext cx="7935686" cy="734331"/>
          </a:xfrm>
        </p:spPr>
        <p:txBody>
          <a:bodyPr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4400" kern="1200" dirty="0">
                <a:solidFill>
                  <a:srgbClr val="0070C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Parallelogram 4">
            <a:extLst>
              <a:ext uri="{FF2B5EF4-FFF2-40B4-BE49-F238E27FC236}">
                <a16:creationId xmlns:a16="http://schemas.microsoft.com/office/drawing/2014/main" id="{B1F918F6-CCC2-4043-81A2-900035ABBC42}"/>
              </a:ext>
            </a:extLst>
          </p:cNvPr>
          <p:cNvSpPr/>
          <p:nvPr userDrawn="1"/>
        </p:nvSpPr>
        <p:spPr>
          <a:xfrm>
            <a:off x="3908874" y="-402532"/>
            <a:ext cx="9531096" cy="6858000"/>
          </a:xfrm>
          <a:prstGeom prst="parallelogram">
            <a:avLst>
              <a:gd name="adj" fmla="val 99062"/>
            </a:avLst>
          </a:prstGeom>
          <a:solidFill>
            <a:schemeClr val="tx1">
              <a:lumMod val="75000"/>
              <a:lumOff val="25000"/>
              <a:alpha val="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F371B6FD-F93D-48F3-9125-93EAFAD78E7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39526" y="-579917"/>
            <a:ext cx="9974239" cy="6857998"/>
          </a:xfrm>
          <a:custGeom>
            <a:avLst/>
            <a:gdLst>
              <a:gd name="connsiteX0" fmla="*/ 6825157 w 9974239"/>
              <a:gd name="connsiteY0" fmla="*/ 0 h 6857998"/>
              <a:gd name="connsiteX1" fmla="*/ 6825162 w 9974239"/>
              <a:gd name="connsiteY1" fmla="*/ 7 h 6857998"/>
              <a:gd name="connsiteX2" fmla="*/ 6825168 w 9974239"/>
              <a:gd name="connsiteY2" fmla="*/ 3 h 6857998"/>
              <a:gd name="connsiteX3" fmla="*/ 6825168 w 9974239"/>
              <a:gd name="connsiteY3" fmla="*/ 12 h 6857998"/>
              <a:gd name="connsiteX4" fmla="*/ 9974239 w 9974239"/>
              <a:gd name="connsiteY4" fmla="*/ 3164228 h 6857998"/>
              <a:gd name="connsiteX5" fmla="*/ 9974239 w 9974239"/>
              <a:gd name="connsiteY5" fmla="*/ 6857998 h 6857998"/>
              <a:gd name="connsiteX6" fmla="*/ 7736160 w 9974239"/>
              <a:gd name="connsiteY6" fmla="*/ 6857998 h 6857998"/>
              <a:gd name="connsiteX7" fmla="*/ 6825167 w 9974239"/>
              <a:gd name="connsiteY7" fmla="*/ 5942624 h 6857998"/>
              <a:gd name="connsiteX8" fmla="*/ 6825167 w 9974239"/>
              <a:gd name="connsiteY8" fmla="*/ 5949235 h 6857998"/>
              <a:gd name="connsiteX9" fmla="*/ 5920754 w 9974239"/>
              <a:gd name="connsiteY9" fmla="*/ 6857998 h 6857998"/>
              <a:gd name="connsiteX10" fmla="*/ 0 w 9974239"/>
              <a:gd name="connsiteY10" fmla="*/ 6857998 h 6857998"/>
              <a:gd name="connsiteX11" fmla="*/ 6825157 w 9974239"/>
              <a:gd name="connsiteY11" fmla="*/ 13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974239" h="6857998">
                <a:moveTo>
                  <a:pt x="6825157" y="0"/>
                </a:moveTo>
                <a:lnTo>
                  <a:pt x="6825162" y="7"/>
                </a:lnTo>
                <a:lnTo>
                  <a:pt x="6825168" y="3"/>
                </a:lnTo>
                <a:lnTo>
                  <a:pt x="6825168" y="12"/>
                </a:lnTo>
                <a:lnTo>
                  <a:pt x="9974239" y="3164228"/>
                </a:lnTo>
                <a:lnTo>
                  <a:pt x="9974239" y="6857998"/>
                </a:lnTo>
                <a:lnTo>
                  <a:pt x="7736160" y="6857998"/>
                </a:lnTo>
                <a:lnTo>
                  <a:pt x="6825167" y="5942624"/>
                </a:lnTo>
                <a:lnTo>
                  <a:pt x="6825167" y="5949235"/>
                </a:lnTo>
                <a:lnTo>
                  <a:pt x="5920754" y="6857998"/>
                </a:lnTo>
                <a:lnTo>
                  <a:pt x="0" y="6857998"/>
                </a:lnTo>
                <a:lnTo>
                  <a:pt x="6825157" y="13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F14466FB-555A-4C26-906B-D46D30D05E2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9367" y="1645858"/>
            <a:ext cx="4390471" cy="3340921"/>
          </a:xfrm>
          <a:prstGeom prst="rect">
            <a:avLst/>
          </a:prstGeom>
        </p:spPr>
        <p:txBody>
          <a:bodyPr/>
          <a:lstStyle>
            <a:lvl2pPr marL="685783" marR="0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990600" marR="0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lvl3pPr>
            <a:lvl4pPr marL="12573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lvl4pPr>
            <a:lvl5pPr marL="1524000" marR="0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685783" marR="0" lvl="1" indent="-228594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90600" marR="0" lvl="2" indent="-276225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−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257300" marR="0" lvl="3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162050" algn="l"/>
              </a:tabLst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1524000" marR="0" lvl="4" indent="-266700" algn="l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277948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up/general ques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0EBADD80-BE96-4AA7-B521-F2DD11BC4A7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-597408" y="-251097"/>
            <a:ext cx="7876256" cy="7109097"/>
          </a:xfrm>
          <a:custGeom>
            <a:avLst/>
            <a:gdLst>
              <a:gd name="connsiteX0" fmla="*/ 3432628 w 7707086"/>
              <a:gd name="connsiteY0" fmla="*/ 0 h 6865257"/>
              <a:gd name="connsiteX1" fmla="*/ 7707086 w 7707086"/>
              <a:gd name="connsiteY1" fmla="*/ 0 h 6865257"/>
              <a:gd name="connsiteX2" fmla="*/ 4274457 w 7707086"/>
              <a:gd name="connsiteY2" fmla="*/ 3432629 h 6865257"/>
              <a:gd name="connsiteX3" fmla="*/ 7707086 w 7707086"/>
              <a:gd name="connsiteY3" fmla="*/ 6865257 h 6865257"/>
              <a:gd name="connsiteX4" fmla="*/ 3432628 w 7707086"/>
              <a:gd name="connsiteY4" fmla="*/ 6865257 h 6865257"/>
              <a:gd name="connsiteX5" fmla="*/ 0 w 7707086"/>
              <a:gd name="connsiteY5" fmla="*/ 3432629 h 686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07086" h="6865257">
                <a:moveTo>
                  <a:pt x="3432628" y="0"/>
                </a:moveTo>
                <a:lnTo>
                  <a:pt x="7707086" y="0"/>
                </a:lnTo>
                <a:lnTo>
                  <a:pt x="4274457" y="3432629"/>
                </a:lnTo>
                <a:lnTo>
                  <a:pt x="7707086" y="6865257"/>
                </a:lnTo>
                <a:lnTo>
                  <a:pt x="3432628" y="6865257"/>
                </a:lnTo>
                <a:lnTo>
                  <a:pt x="0" y="3432629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Image Placeholder</a:t>
            </a:r>
          </a:p>
          <a:p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7F2F43C-9274-416A-8FB0-5910455369A1}"/>
              </a:ext>
            </a:extLst>
          </p:cNvPr>
          <p:cNvSpPr/>
          <p:nvPr userDrawn="1"/>
        </p:nvSpPr>
        <p:spPr>
          <a:xfrm>
            <a:off x="6038200" y="2050592"/>
            <a:ext cx="7266432" cy="2756816"/>
          </a:xfrm>
          <a:prstGeom prst="roundRect">
            <a:avLst>
              <a:gd name="adj" fmla="val 3509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BEE4FCD-24EB-42CA-8A0F-C4F3FCC3BA3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428238" y="-341376"/>
            <a:ext cx="7591038" cy="7199376"/>
          </a:xfrm>
          <a:custGeom>
            <a:avLst/>
            <a:gdLst>
              <a:gd name="connsiteX0" fmla="*/ 3432628 w 7707086"/>
              <a:gd name="connsiteY0" fmla="*/ 0 h 6865257"/>
              <a:gd name="connsiteX1" fmla="*/ 7707086 w 7707086"/>
              <a:gd name="connsiteY1" fmla="*/ 0 h 6865257"/>
              <a:gd name="connsiteX2" fmla="*/ 4274457 w 7707086"/>
              <a:gd name="connsiteY2" fmla="*/ 3432629 h 6865257"/>
              <a:gd name="connsiteX3" fmla="*/ 7707086 w 7707086"/>
              <a:gd name="connsiteY3" fmla="*/ 6865257 h 6865257"/>
              <a:gd name="connsiteX4" fmla="*/ 3432628 w 7707086"/>
              <a:gd name="connsiteY4" fmla="*/ 6865257 h 6865257"/>
              <a:gd name="connsiteX5" fmla="*/ 0 w 7707086"/>
              <a:gd name="connsiteY5" fmla="*/ 3432629 h 686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07086" h="6865257">
                <a:moveTo>
                  <a:pt x="3432628" y="0"/>
                </a:moveTo>
                <a:lnTo>
                  <a:pt x="7707086" y="0"/>
                </a:lnTo>
                <a:lnTo>
                  <a:pt x="4274457" y="3432629"/>
                </a:lnTo>
                <a:lnTo>
                  <a:pt x="7707086" y="6865257"/>
                </a:lnTo>
                <a:lnTo>
                  <a:pt x="3432628" y="6865257"/>
                </a:lnTo>
                <a:lnTo>
                  <a:pt x="0" y="3432629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Image Placeholder</a:t>
            </a:r>
          </a:p>
          <a:p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5B126F3-28DA-4987-AACD-DEDBC2F49B86}"/>
              </a:ext>
            </a:extLst>
          </p:cNvPr>
          <p:cNvSpPr/>
          <p:nvPr userDrawn="1"/>
        </p:nvSpPr>
        <p:spPr>
          <a:xfrm>
            <a:off x="6096000" y="2050592"/>
            <a:ext cx="7266432" cy="2756816"/>
          </a:xfrm>
          <a:prstGeom prst="roundRect">
            <a:avLst>
              <a:gd name="adj" fmla="val 3509"/>
            </a:avLst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13">
            <a:extLst>
              <a:ext uri="{FF2B5EF4-FFF2-40B4-BE49-F238E27FC236}">
                <a16:creationId xmlns:a16="http://schemas.microsoft.com/office/drawing/2014/main" id="{31BA31FA-116B-43FA-9EC5-84697BCE3C7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096000" y="2050593"/>
            <a:ext cx="5986272" cy="2756816"/>
          </a:xfrm>
        </p:spPr>
        <p:txBody>
          <a:bodyPr anchor="ctr"/>
          <a:lstStyle>
            <a:lvl1pPr algn="ctr">
              <a:defRPr b="1">
                <a:solidFill>
                  <a:schemeClr val="bg1"/>
                </a:solidFill>
              </a:defRPr>
            </a:lvl1pPr>
            <a:lvl2pPr algn="ctr">
              <a:defRPr b="1">
                <a:solidFill>
                  <a:schemeClr val="bg1"/>
                </a:solidFill>
              </a:defRPr>
            </a:lvl2pPr>
            <a:lvl3pPr algn="ctr">
              <a:defRPr b="1">
                <a:solidFill>
                  <a:schemeClr val="bg1"/>
                </a:solidFill>
              </a:defRPr>
            </a:lvl3pPr>
            <a:lvl4pPr algn="ctr">
              <a:defRPr b="1">
                <a:solidFill>
                  <a:schemeClr val="bg1"/>
                </a:solidFill>
              </a:defRPr>
            </a:lvl4pPr>
            <a:lvl5pPr algn="ctr"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F46379-2347-4A01-B1B2-2821C3A4DE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1094687"/>
            <a:ext cx="5986272" cy="910766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2F8DF7-5357-CB44-BFEB-6D6E1AE24E68}"/>
              </a:ext>
            </a:extLst>
          </p:cNvPr>
          <p:cNvSpPr txBox="1"/>
          <p:nvPr userDrawn="1"/>
        </p:nvSpPr>
        <p:spPr>
          <a:xfrm>
            <a:off x="11753385" y="62892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9835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6.xml"/><Relationship Id="rId18" Type="http://schemas.openxmlformats.org/officeDocument/2006/relationships/slideLayout" Target="../slideLayouts/slideLayout51.xml"/><Relationship Id="rId26" Type="http://schemas.openxmlformats.org/officeDocument/2006/relationships/slideLayout" Target="../slideLayouts/slideLayout59.xml"/><Relationship Id="rId3" Type="http://schemas.openxmlformats.org/officeDocument/2006/relationships/slideLayout" Target="../slideLayouts/slideLayout36.xml"/><Relationship Id="rId21" Type="http://schemas.openxmlformats.org/officeDocument/2006/relationships/slideLayout" Target="../slideLayouts/slideLayout54.xml"/><Relationship Id="rId34" Type="http://schemas.openxmlformats.org/officeDocument/2006/relationships/slideLayout" Target="../slideLayouts/slideLayout67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17" Type="http://schemas.openxmlformats.org/officeDocument/2006/relationships/slideLayout" Target="../slideLayouts/slideLayout50.xml"/><Relationship Id="rId25" Type="http://schemas.openxmlformats.org/officeDocument/2006/relationships/slideLayout" Target="../slideLayouts/slideLayout58.xml"/><Relationship Id="rId33" Type="http://schemas.openxmlformats.org/officeDocument/2006/relationships/slideLayout" Target="../slideLayouts/slideLayout66.xml"/><Relationship Id="rId2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49.xml"/><Relationship Id="rId20" Type="http://schemas.openxmlformats.org/officeDocument/2006/relationships/slideLayout" Target="../slideLayouts/slideLayout53.xml"/><Relationship Id="rId29" Type="http://schemas.openxmlformats.org/officeDocument/2006/relationships/slideLayout" Target="../slideLayouts/slideLayout62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24" Type="http://schemas.openxmlformats.org/officeDocument/2006/relationships/slideLayout" Target="../slideLayouts/slideLayout57.xml"/><Relationship Id="rId32" Type="http://schemas.openxmlformats.org/officeDocument/2006/relationships/slideLayout" Target="../slideLayouts/slideLayout65.xml"/><Relationship Id="rId5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48.xml"/><Relationship Id="rId23" Type="http://schemas.openxmlformats.org/officeDocument/2006/relationships/slideLayout" Target="../slideLayouts/slideLayout56.xml"/><Relationship Id="rId28" Type="http://schemas.openxmlformats.org/officeDocument/2006/relationships/slideLayout" Target="../slideLayouts/slideLayout61.xml"/><Relationship Id="rId36" Type="http://schemas.openxmlformats.org/officeDocument/2006/relationships/image" Target="../media/image23.png"/><Relationship Id="rId10" Type="http://schemas.openxmlformats.org/officeDocument/2006/relationships/slideLayout" Target="../slideLayouts/slideLayout43.xml"/><Relationship Id="rId19" Type="http://schemas.openxmlformats.org/officeDocument/2006/relationships/slideLayout" Target="../slideLayouts/slideLayout52.xml"/><Relationship Id="rId31" Type="http://schemas.openxmlformats.org/officeDocument/2006/relationships/slideLayout" Target="../slideLayouts/slideLayout64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Relationship Id="rId22" Type="http://schemas.openxmlformats.org/officeDocument/2006/relationships/slideLayout" Target="../slideLayouts/slideLayout55.xml"/><Relationship Id="rId27" Type="http://schemas.openxmlformats.org/officeDocument/2006/relationships/slideLayout" Target="../slideLayouts/slideLayout60.xml"/><Relationship Id="rId30" Type="http://schemas.openxmlformats.org/officeDocument/2006/relationships/slideLayout" Target="../slideLayouts/slideLayout63.xml"/><Relationship Id="rId35" Type="http://schemas.openxmlformats.org/officeDocument/2006/relationships/theme" Target="../theme/theme2.xml"/><Relationship Id="rId8" Type="http://schemas.openxmlformats.org/officeDocument/2006/relationships/slideLayout" Target="../slideLayouts/slideLayout4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slideLayout" Target="../slideLayouts/slideLayout80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slideLayout" Target="../slideLayouts/slideLayout79.xml"/><Relationship Id="rId2" Type="http://schemas.openxmlformats.org/officeDocument/2006/relationships/slideLayout" Target="../slideLayouts/slideLayout69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Relationship Id="rId14" Type="http://schemas.openxmlformats.org/officeDocument/2006/relationships/slideLayout" Target="../slideLayouts/slideLayout81.xml"/></Relationships>
</file>

<file path=ppt/slideMasters/_rels/slideMaster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95.xml"/><Relationship Id="rId18" Type="http://schemas.openxmlformats.org/officeDocument/2006/relationships/slideLayout" Target="../slideLayouts/slideLayout100.xml"/><Relationship Id="rId26" Type="http://schemas.openxmlformats.org/officeDocument/2006/relationships/slideLayout" Target="../slideLayouts/slideLayout108.xml"/><Relationship Id="rId3" Type="http://schemas.openxmlformats.org/officeDocument/2006/relationships/slideLayout" Target="../slideLayouts/slideLayout85.xml"/><Relationship Id="rId21" Type="http://schemas.openxmlformats.org/officeDocument/2006/relationships/slideLayout" Target="../slideLayouts/slideLayout103.xml"/><Relationship Id="rId34" Type="http://schemas.openxmlformats.org/officeDocument/2006/relationships/slideLayout" Target="../slideLayouts/slideLayout116.xml"/><Relationship Id="rId7" Type="http://schemas.openxmlformats.org/officeDocument/2006/relationships/slideLayout" Target="../slideLayouts/slideLayout89.xml"/><Relationship Id="rId12" Type="http://schemas.openxmlformats.org/officeDocument/2006/relationships/slideLayout" Target="../slideLayouts/slideLayout94.xml"/><Relationship Id="rId17" Type="http://schemas.openxmlformats.org/officeDocument/2006/relationships/slideLayout" Target="../slideLayouts/slideLayout99.xml"/><Relationship Id="rId25" Type="http://schemas.openxmlformats.org/officeDocument/2006/relationships/slideLayout" Target="../slideLayouts/slideLayout107.xml"/><Relationship Id="rId33" Type="http://schemas.openxmlformats.org/officeDocument/2006/relationships/slideLayout" Target="../slideLayouts/slideLayout115.xml"/><Relationship Id="rId2" Type="http://schemas.openxmlformats.org/officeDocument/2006/relationships/slideLayout" Target="../slideLayouts/slideLayout84.xml"/><Relationship Id="rId16" Type="http://schemas.openxmlformats.org/officeDocument/2006/relationships/slideLayout" Target="../slideLayouts/slideLayout98.xml"/><Relationship Id="rId20" Type="http://schemas.openxmlformats.org/officeDocument/2006/relationships/slideLayout" Target="../slideLayouts/slideLayout102.xml"/><Relationship Id="rId29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93.xml"/><Relationship Id="rId24" Type="http://schemas.openxmlformats.org/officeDocument/2006/relationships/slideLayout" Target="../slideLayouts/slideLayout106.xml"/><Relationship Id="rId32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87.xml"/><Relationship Id="rId15" Type="http://schemas.openxmlformats.org/officeDocument/2006/relationships/slideLayout" Target="../slideLayouts/slideLayout97.xml"/><Relationship Id="rId23" Type="http://schemas.openxmlformats.org/officeDocument/2006/relationships/slideLayout" Target="../slideLayouts/slideLayout105.xml"/><Relationship Id="rId28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92.xml"/><Relationship Id="rId19" Type="http://schemas.openxmlformats.org/officeDocument/2006/relationships/slideLayout" Target="../slideLayouts/slideLayout101.xml"/><Relationship Id="rId31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Relationship Id="rId14" Type="http://schemas.openxmlformats.org/officeDocument/2006/relationships/slideLayout" Target="../slideLayouts/slideLayout96.xml"/><Relationship Id="rId22" Type="http://schemas.openxmlformats.org/officeDocument/2006/relationships/slideLayout" Target="../slideLayouts/slideLayout104.xml"/><Relationship Id="rId27" Type="http://schemas.openxmlformats.org/officeDocument/2006/relationships/slideLayout" Target="../slideLayouts/slideLayout109.xml"/><Relationship Id="rId30" Type="http://schemas.openxmlformats.org/officeDocument/2006/relationships/slideLayout" Target="../slideLayouts/slideLayout112.xml"/><Relationship Id="rId35" Type="http://schemas.openxmlformats.org/officeDocument/2006/relationships/theme" Target="../theme/theme4.xml"/><Relationship Id="rId8" Type="http://schemas.openxmlformats.org/officeDocument/2006/relationships/slideLayout" Target="../slideLayouts/slideLayout9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C5E1C58C-243A-4F63-A667-3618A1FB06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8" name="Title Placeholder 1">
            <a:extLst>
              <a:ext uri="{FF2B5EF4-FFF2-40B4-BE49-F238E27FC236}">
                <a16:creationId xmlns:a16="http://schemas.microsoft.com/office/drawing/2014/main" id="{6918AA75-D611-4701-9098-C992DB212C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066DCA">
                    <a:lumMod val="75000"/>
                  </a:srgb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0773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84" r:id="rId2"/>
    <p:sldLayoutId id="2147484003" r:id="rId3"/>
    <p:sldLayoutId id="2147484004" r:id="rId4"/>
    <p:sldLayoutId id="2147483685" r:id="rId5"/>
    <p:sldLayoutId id="2147484007" r:id="rId6"/>
    <p:sldLayoutId id="2147483969" r:id="rId7"/>
    <p:sldLayoutId id="2147484002" r:id="rId8"/>
    <p:sldLayoutId id="2147483681" r:id="rId9"/>
    <p:sldLayoutId id="2147484016" r:id="rId10"/>
    <p:sldLayoutId id="2147483978" r:id="rId11"/>
    <p:sldLayoutId id="2147483682" r:id="rId12"/>
    <p:sldLayoutId id="2147483688" r:id="rId13"/>
    <p:sldLayoutId id="2147483979" r:id="rId14"/>
    <p:sldLayoutId id="2147483687" r:id="rId15"/>
    <p:sldLayoutId id="2147483998" r:id="rId16"/>
    <p:sldLayoutId id="2147484006" r:id="rId17"/>
    <p:sldLayoutId id="2147484011" r:id="rId18"/>
    <p:sldLayoutId id="2147484012" r:id="rId19"/>
    <p:sldLayoutId id="2147484001" r:id="rId20"/>
    <p:sldLayoutId id="2147484000" r:id="rId21"/>
    <p:sldLayoutId id="2147483980" r:id="rId22"/>
    <p:sldLayoutId id="2147483990" r:id="rId23"/>
    <p:sldLayoutId id="2147483993" r:id="rId24"/>
    <p:sldLayoutId id="2147484010" r:id="rId25"/>
    <p:sldLayoutId id="2147483991" r:id="rId26"/>
    <p:sldLayoutId id="2147483994" r:id="rId27"/>
    <p:sldLayoutId id="2147484013" r:id="rId28"/>
    <p:sldLayoutId id="2147483974" r:id="rId29"/>
    <p:sldLayoutId id="2147484009" r:id="rId30"/>
    <p:sldLayoutId id="2147483972" r:id="rId31"/>
    <p:sldLayoutId id="2147483997" r:id="rId32"/>
    <p:sldLayoutId id="2147483695" r:id="rId33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None/>
        <a:defRPr lang="en-US" sz="24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lang="en-US" sz="24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990600" indent="-276225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−"/>
        <a:defRPr lang="en-US" sz="24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266700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tabLst>
          <a:tab pos="1162050" algn="l"/>
        </a:tabLst>
        <a:defRPr lang="en-US" sz="24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1524000" indent="-266700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lang="en-GB" sz="24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>
            <a:cxnSpLocks/>
          </p:cNvCxnSpPr>
          <p:nvPr userDrawn="1"/>
        </p:nvCxnSpPr>
        <p:spPr>
          <a:xfrm>
            <a:off x="171210" y="6275482"/>
            <a:ext cx="11411192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/>
          <p:cNvGrpSpPr/>
          <p:nvPr userDrawn="1"/>
        </p:nvGrpSpPr>
        <p:grpSpPr>
          <a:xfrm>
            <a:off x="1" y="-32726"/>
            <a:ext cx="1790700" cy="1273509"/>
            <a:chOff x="0" y="-32726"/>
            <a:chExt cx="1790700" cy="1273509"/>
          </a:xfrm>
        </p:grpSpPr>
        <p:sp>
          <p:nvSpPr>
            <p:cNvPr id="2" name="Parallelogram 1"/>
            <p:cNvSpPr/>
            <p:nvPr userDrawn="1"/>
          </p:nvSpPr>
          <p:spPr>
            <a:xfrm>
              <a:off x="486926" y="-32726"/>
              <a:ext cx="1303774" cy="876417"/>
            </a:xfrm>
            <a:prstGeom prst="parallelogram">
              <a:avLst>
                <a:gd name="adj" fmla="val 99112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6" name="Freeform: Shape 15"/>
            <p:cNvSpPr/>
            <p:nvPr userDrawn="1"/>
          </p:nvSpPr>
          <p:spPr>
            <a:xfrm>
              <a:off x="0" y="405483"/>
              <a:ext cx="827882" cy="835300"/>
            </a:xfrm>
            <a:custGeom>
              <a:avLst/>
              <a:gdLst>
                <a:gd name="connsiteX0" fmla="*/ 392742 w 827882"/>
                <a:gd name="connsiteY0" fmla="*/ 0 h 835300"/>
                <a:gd name="connsiteX1" fmla="*/ 827882 w 827882"/>
                <a:gd name="connsiteY1" fmla="*/ 0 h 835300"/>
                <a:gd name="connsiteX2" fmla="*/ 0 w 827882"/>
                <a:gd name="connsiteY2" fmla="*/ 835300 h 835300"/>
                <a:gd name="connsiteX3" fmla="*/ 0 w 827882"/>
                <a:gd name="connsiteY3" fmla="*/ 396261 h 83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7882" h="835300">
                  <a:moveTo>
                    <a:pt x="392742" y="0"/>
                  </a:moveTo>
                  <a:lnTo>
                    <a:pt x="827882" y="0"/>
                  </a:lnTo>
                  <a:lnTo>
                    <a:pt x="0" y="835300"/>
                  </a:lnTo>
                  <a:lnTo>
                    <a:pt x="0" y="396261"/>
                  </a:lnTo>
                  <a:close/>
                </a:path>
              </a:pathLst>
            </a:custGeom>
            <a:solidFill>
              <a:srgbClr val="FFC000">
                <a:alpha val="7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</p:grp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C5E1C58C-243A-4F63-A667-3618A1FB06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8" name="Title Placeholder 1">
            <a:extLst>
              <a:ext uri="{FF2B5EF4-FFF2-40B4-BE49-F238E27FC236}">
                <a16:creationId xmlns:a16="http://schemas.microsoft.com/office/drawing/2014/main" id="{6918AA75-D611-4701-9098-C992DB212C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066DCA">
                    <a:lumMod val="75000"/>
                  </a:srgb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Click to edit Master title style</a:t>
            </a:r>
            <a:endParaRPr lang="en-GB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E0B7FDDE-DDC4-4756-A92E-88B961EDA6DA}"/>
              </a:ext>
            </a:extLst>
          </p:cNvPr>
          <p:cNvPicPr>
            <a:picLocks noChangeAspect="1"/>
          </p:cNvPicPr>
          <p:nvPr userDrawn="1"/>
        </p:nvPicPr>
        <p:blipFill>
          <a:blip r:embed="rId3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9183" y="6339583"/>
            <a:ext cx="1723219" cy="4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072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  <p:sldLayoutId id="2147484053" r:id="rId12"/>
    <p:sldLayoutId id="2147484054" r:id="rId13"/>
    <p:sldLayoutId id="2147484055" r:id="rId14"/>
    <p:sldLayoutId id="2147484056" r:id="rId15"/>
    <p:sldLayoutId id="2147484057" r:id="rId16"/>
    <p:sldLayoutId id="2147484058" r:id="rId17"/>
    <p:sldLayoutId id="2147484059" r:id="rId18"/>
    <p:sldLayoutId id="2147484060" r:id="rId19"/>
    <p:sldLayoutId id="2147484061" r:id="rId20"/>
    <p:sldLayoutId id="2147484062" r:id="rId21"/>
    <p:sldLayoutId id="2147484063" r:id="rId22"/>
    <p:sldLayoutId id="2147484064" r:id="rId23"/>
    <p:sldLayoutId id="2147484065" r:id="rId24"/>
    <p:sldLayoutId id="2147484066" r:id="rId25"/>
    <p:sldLayoutId id="2147484067" r:id="rId26"/>
    <p:sldLayoutId id="2147484068" r:id="rId27"/>
    <p:sldLayoutId id="2147484069" r:id="rId28"/>
    <p:sldLayoutId id="2147484070" r:id="rId29"/>
    <p:sldLayoutId id="2147484071" r:id="rId30"/>
    <p:sldLayoutId id="2147484072" r:id="rId31"/>
    <p:sldLayoutId id="2147484073" r:id="rId32"/>
    <p:sldLayoutId id="2147484074" r:id="rId33"/>
    <p:sldLayoutId id="2147484075" r:id="rId34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None/>
        <a:defRPr lang="en-US" sz="24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lang="en-US" sz="24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990600" indent="-276225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−"/>
        <a:defRPr lang="en-US" sz="24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266700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tabLst>
          <a:tab pos="1162050" algn="l"/>
        </a:tabLst>
        <a:defRPr lang="en-US" sz="24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1524000" indent="-266700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lang="en-GB" sz="24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7022539-C6E8-372C-D436-2B50A77905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F38724-2A97-BB05-8DD3-872B125038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820CF2-650F-1478-9ADD-4B1B704A52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243FAA-0FE2-954F-AE51-8E94D870A988}" type="datetimeFigureOut">
              <a:rPr lang="en-US" smtClean="0"/>
              <a:t>8/6/24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536D96-B438-43C7-D605-021E7BE703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4C9D5B-1D84-A317-1252-6956329D7A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491D95-1E02-A341-B960-4588F71E01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891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7" r:id="rId1"/>
    <p:sldLayoutId id="2147484088" r:id="rId2"/>
    <p:sldLayoutId id="2147484089" r:id="rId3"/>
    <p:sldLayoutId id="2147484091" r:id="rId4"/>
    <p:sldLayoutId id="2147484078" r:id="rId5"/>
    <p:sldLayoutId id="2147484090" r:id="rId6"/>
    <p:sldLayoutId id="2147484079" r:id="rId7"/>
    <p:sldLayoutId id="2147484080" r:id="rId8"/>
    <p:sldLayoutId id="2147484081" r:id="rId9"/>
    <p:sldLayoutId id="2147484082" r:id="rId10"/>
    <p:sldLayoutId id="2147484083" r:id="rId11"/>
    <p:sldLayoutId id="2147484084" r:id="rId12"/>
    <p:sldLayoutId id="2147484085" r:id="rId13"/>
    <p:sldLayoutId id="2147484086" r:id="rId14"/>
    <p:sldLayoutId id="2147484087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C5E1C58C-243A-4F63-A667-3618A1FB06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8" name="Title Placeholder 1">
            <a:extLst>
              <a:ext uri="{FF2B5EF4-FFF2-40B4-BE49-F238E27FC236}">
                <a16:creationId xmlns:a16="http://schemas.microsoft.com/office/drawing/2014/main" id="{6918AA75-D611-4701-9098-C992DB212C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066DCA">
                    <a:lumMod val="75000"/>
                  </a:srgb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1870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3" r:id="rId1"/>
    <p:sldLayoutId id="2147484094" r:id="rId2"/>
    <p:sldLayoutId id="2147484095" r:id="rId3"/>
    <p:sldLayoutId id="2147484096" r:id="rId4"/>
    <p:sldLayoutId id="2147484097" r:id="rId5"/>
    <p:sldLayoutId id="2147484098" r:id="rId6"/>
    <p:sldLayoutId id="2147484099" r:id="rId7"/>
    <p:sldLayoutId id="2147484100" r:id="rId8"/>
    <p:sldLayoutId id="2147484101" r:id="rId9"/>
    <p:sldLayoutId id="2147484102" r:id="rId10"/>
    <p:sldLayoutId id="2147484103" r:id="rId11"/>
    <p:sldLayoutId id="2147484104" r:id="rId12"/>
    <p:sldLayoutId id="2147484105" r:id="rId13"/>
    <p:sldLayoutId id="2147484106" r:id="rId14"/>
    <p:sldLayoutId id="2147484107" r:id="rId15"/>
    <p:sldLayoutId id="2147484108" r:id="rId16"/>
    <p:sldLayoutId id="2147484109" r:id="rId17"/>
    <p:sldLayoutId id="2147484110" r:id="rId18"/>
    <p:sldLayoutId id="2147484111" r:id="rId19"/>
    <p:sldLayoutId id="2147484112" r:id="rId20"/>
    <p:sldLayoutId id="2147484113" r:id="rId21"/>
    <p:sldLayoutId id="2147484114" r:id="rId22"/>
    <p:sldLayoutId id="2147484115" r:id="rId23"/>
    <p:sldLayoutId id="2147484116" r:id="rId24"/>
    <p:sldLayoutId id="2147484117" r:id="rId25"/>
    <p:sldLayoutId id="2147484118" r:id="rId26"/>
    <p:sldLayoutId id="2147484119" r:id="rId27"/>
    <p:sldLayoutId id="2147484120" r:id="rId28"/>
    <p:sldLayoutId id="2147484121" r:id="rId29"/>
    <p:sldLayoutId id="2147484122" r:id="rId30"/>
    <p:sldLayoutId id="2147484123" r:id="rId31"/>
    <p:sldLayoutId id="2147484124" r:id="rId32"/>
    <p:sldLayoutId id="2147484125" r:id="rId33"/>
    <p:sldLayoutId id="2147484126" r:id="rId34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None/>
        <a:defRPr lang="en-US" sz="24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lang="en-US" sz="24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990600" indent="-276225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−"/>
        <a:defRPr lang="en-US" sz="24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266700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tabLst>
          <a:tab pos="1162050" algn="l"/>
        </a:tabLst>
        <a:defRPr lang="en-US" sz="24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1524000" indent="-266700" algn="l" defTabSz="914377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lang="en-GB" sz="24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3.xml"/><Relationship Id="rId1" Type="http://schemas.openxmlformats.org/officeDocument/2006/relationships/tags" Target="../tags/tag13.xml"/><Relationship Id="rId5" Type="http://schemas.openxmlformats.org/officeDocument/2006/relationships/image" Target="../media/image53.png"/><Relationship Id="rId4" Type="http://schemas.openxmlformats.org/officeDocument/2006/relationships/image" Target="../media/image6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3.xml"/><Relationship Id="rId1" Type="http://schemas.openxmlformats.org/officeDocument/2006/relationships/tags" Target="../tags/tag14.xml"/><Relationship Id="rId5" Type="http://schemas.openxmlformats.org/officeDocument/2006/relationships/image" Target="../media/image53.png"/><Relationship Id="rId4" Type="http://schemas.openxmlformats.org/officeDocument/2006/relationships/image" Target="../media/image6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9.xml"/><Relationship Id="rId1" Type="http://schemas.openxmlformats.org/officeDocument/2006/relationships/tags" Target="../tags/tag7.xml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16.xml"/><Relationship Id="rId1" Type="http://schemas.openxmlformats.org/officeDocument/2006/relationships/tags" Target="../tags/tag8.xml"/><Relationship Id="rId5" Type="http://schemas.openxmlformats.org/officeDocument/2006/relationships/image" Target="../media/image53.png"/><Relationship Id="rId4" Type="http://schemas.openxmlformats.org/officeDocument/2006/relationships/image" Target="../media/image5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16.xml"/><Relationship Id="rId1" Type="http://schemas.openxmlformats.org/officeDocument/2006/relationships/tags" Target="../tags/tag9.xml"/><Relationship Id="rId5" Type="http://schemas.openxmlformats.org/officeDocument/2006/relationships/image" Target="../media/image53.png"/><Relationship Id="rId4" Type="http://schemas.openxmlformats.org/officeDocument/2006/relationships/image" Target="../media/image5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3.xml"/><Relationship Id="rId1" Type="http://schemas.openxmlformats.org/officeDocument/2006/relationships/tags" Target="../tags/tag10.xml"/><Relationship Id="rId5" Type="http://schemas.openxmlformats.org/officeDocument/2006/relationships/image" Target="../media/image53.png"/><Relationship Id="rId4" Type="http://schemas.openxmlformats.org/officeDocument/2006/relationships/image" Target="../media/image5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3.xml"/><Relationship Id="rId5" Type="http://schemas.openxmlformats.org/officeDocument/2006/relationships/image" Target="../media/image53.png"/><Relationship Id="rId4" Type="http://schemas.openxmlformats.org/officeDocument/2006/relationships/image" Target="../media/image5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91.xml"/><Relationship Id="rId1" Type="http://schemas.openxmlformats.org/officeDocument/2006/relationships/tags" Target="../tags/tag11.xml"/><Relationship Id="rId5" Type="http://schemas.openxmlformats.org/officeDocument/2006/relationships/image" Target="../media/image53.png"/><Relationship Id="rId4" Type="http://schemas.openxmlformats.org/officeDocument/2006/relationships/image" Target="../media/image6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3.xml"/><Relationship Id="rId1" Type="http://schemas.openxmlformats.org/officeDocument/2006/relationships/tags" Target="../tags/tag12.xml"/><Relationship Id="rId5" Type="http://schemas.openxmlformats.org/officeDocument/2006/relationships/image" Target="../media/image53.png"/><Relationship Id="rId4" Type="http://schemas.openxmlformats.org/officeDocument/2006/relationships/image" Target="../media/image6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75416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Range of moods sticky notes">
            <a:extLst>
              <a:ext uri="{FF2B5EF4-FFF2-40B4-BE49-F238E27FC236}">
                <a16:creationId xmlns:a16="http://schemas.microsoft.com/office/drawing/2014/main" id="{C9F7ECCB-235E-B22C-4E24-B5929DAABDF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43349"/>
            <a:ext cx="12191999" cy="690134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2A9885A-F886-1132-95AB-730E03DD66E2}"/>
              </a:ext>
            </a:extLst>
          </p:cNvPr>
          <p:cNvSpPr/>
          <p:nvPr/>
        </p:nvSpPr>
        <p:spPr>
          <a:xfrm>
            <a:off x="2" y="0"/>
            <a:ext cx="7303006" cy="6857999"/>
          </a:xfrm>
          <a:prstGeom prst="rect">
            <a:avLst/>
          </a:prstGeom>
          <a:solidFill>
            <a:srgbClr val="00467A">
              <a:alpha val="9018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itle 5">
            <a:extLst>
              <a:ext uri="{FF2B5EF4-FFF2-40B4-BE49-F238E27FC236}">
                <a16:creationId xmlns:a16="http://schemas.microsoft.com/office/drawing/2014/main" id="{8AE6CEA8-2E2F-7A3B-8D70-9D92546E8B9A}"/>
              </a:ext>
            </a:extLst>
          </p:cNvPr>
          <p:cNvSpPr txBox="1">
            <a:spLocks/>
          </p:cNvSpPr>
          <p:nvPr/>
        </p:nvSpPr>
        <p:spPr>
          <a:xfrm>
            <a:off x="693270" y="453186"/>
            <a:ext cx="8830727" cy="719963"/>
          </a:xfrm>
          <a:prstGeom prst="rect">
            <a:avLst/>
          </a:prstGeom>
        </p:spPr>
        <p:txBody>
          <a:bodyPr/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Errors happen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ED5F623-673D-0FD9-796B-102837B4A9D2}"/>
              </a:ext>
            </a:extLst>
          </p:cNvPr>
          <p:cNvSpPr/>
          <p:nvPr/>
        </p:nvSpPr>
        <p:spPr>
          <a:xfrm>
            <a:off x="693270" y="1626335"/>
            <a:ext cx="575372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Errors can happen for a variety of reasons, including not receiving important information in time for payroll processing.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If errors happen, in the first instance contact: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EAB2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Insert Contact here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EAB2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We will work to ensure that any error is corrected as soon as possible.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Our SLAs for queries are: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EAB2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Insert SLAs here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EAB2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39C7A6AC-0BC0-0B01-72E2-EF4081CC506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3625" y="5879815"/>
            <a:ext cx="3152759" cy="10509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844496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close-up of hands&#10;&#10;Description automatically generated">
            <a:extLst>
              <a:ext uri="{FF2B5EF4-FFF2-40B4-BE49-F238E27FC236}">
                <a16:creationId xmlns:a16="http://schemas.microsoft.com/office/drawing/2014/main" id="{ED01A007-1A2B-5726-E150-23E1B2DD46C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C79BE778-ADE8-4726-AAA1-6FAC6ED79F83}"/>
              </a:ext>
            </a:extLst>
          </p:cNvPr>
          <p:cNvSpPr txBox="1">
            <a:spLocks/>
          </p:cNvSpPr>
          <p:nvPr/>
        </p:nvSpPr>
        <p:spPr>
          <a:xfrm>
            <a:off x="1795701" y="2115265"/>
            <a:ext cx="8113601" cy="4742735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189" marR="0" lvl="1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Are there any processes or systems that you can see how to improve?</a:t>
            </a:r>
          </a:p>
          <a:p>
            <a:pPr marL="457189" marR="0" lvl="1" indent="0" algn="ctr" defTabSz="914377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Let us know and we can work towards a better outcome for everyone.</a:t>
            </a:r>
          </a:p>
        </p:txBody>
      </p:sp>
      <p:sp>
        <p:nvSpPr>
          <p:cNvPr id="13" name="Title 5">
            <a:extLst>
              <a:ext uri="{FF2B5EF4-FFF2-40B4-BE49-F238E27FC236}">
                <a16:creationId xmlns:a16="http://schemas.microsoft.com/office/drawing/2014/main" id="{FA5B9031-AFCD-C054-43D8-B5244EB8748D}"/>
              </a:ext>
            </a:extLst>
          </p:cNvPr>
          <p:cNvSpPr txBox="1">
            <a:spLocks/>
          </p:cNvSpPr>
          <p:nvPr/>
        </p:nvSpPr>
        <p:spPr>
          <a:xfrm>
            <a:off x="1029387" y="453186"/>
            <a:ext cx="10133226" cy="719963"/>
          </a:xfrm>
          <a:prstGeom prst="rect">
            <a:avLst/>
          </a:prstGeom>
        </p:spPr>
        <p:txBody>
          <a:bodyPr/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How can we make things smoother?</a:t>
            </a:r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CDBE03CA-1711-073C-04DA-6C8D53260EA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3625" y="5879815"/>
            <a:ext cx="3152759" cy="10509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59539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AD1C927F-BC06-C89E-3173-A1FC65659D7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9241" y="5807080"/>
            <a:ext cx="3152759" cy="1050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189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icture Placeholder 52">
            <a:extLst>
              <a:ext uri="{FF2B5EF4-FFF2-40B4-BE49-F238E27FC236}">
                <a16:creationId xmlns:a16="http://schemas.microsoft.com/office/drawing/2014/main" id="{85AFF314-4B3C-7327-4D28-88D50EC655E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4990F831-CAE1-0A1C-91E7-6A10249D15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5" name="Picture Placeholder 54">
            <a:extLst>
              <a:ext uri="{FF2B5EF4-FFF2-40B4-BE49-F238E27FC236}">
                <a16:creationId xmlns:a16="http://schemas.microsoft.com/office/drawing/2014/main" id="{A81DABA4-5F15-60F3-7848-433009FD72F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6" name="Picture Placeholder 55">
            <a:extLst>
              <a:ext uri="{FF2B5EF4-FFF2-40B4-BE49-F238E27FC236}">
                <a16:creationId xmlns:a16="http://schemas.microsoft.com/office/drawing/2014/main" id="{6B8A4BF6-D17F-DA28-5DEF-CCFE353AB27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7" name="Picture Placeholder 56">
            <a:extLst>
              <a:ext uri="{FF2B5EF4-FFF2-40B4-BE49-F238E27FC236}">
                <a16:creationId xmlns:a16="http://schemas.microsoft.com/office/drawing/2014/main" id="{9871B512-630B-7C01-B1FC-5C9E56CBE97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8" name="Picture Placeholder 57">
            <a:extLst>
              <a:ext uri="{FF2B5EF4-FFF2-40B4-BE49-F238E27FC236}">
                <a16:creationId xmlns:a16="http://schemas.microsoft.com/office/drawing/2014/main" id="{5E243F72-9F84-1B42-D033-B3BD25326C9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Picture Placeholder 58">
            <a:extLst>
              <a:ext uri="{FF2B5EF4-FFF2-40B4-BE49-F238E27FC236}">
                <a16:creationId xmlns:a16="http://schemas.microsoft.com/office/drawing/2014/main" id="{39F80FC7-5698-3146-D2C4-478C42E6F21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0" name="Text Placeholder 59">
            <a:extLst>
              <a:ext uri="{FF2B5EF4-FFF2-40B4-BE49-F238E27FC236}">
                <a16:creationId xmlns:a16="http://schemas.microsoft.com/office/drawing/2014/main" id="{7C0922CC-9C7C-1496-970B-E596C4D00EF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59FB2865-764C-75CA-697F-AD900A3161E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7D756979-39C9-2E84-BE55-2815413EA8E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CB5A6B58-50A4-203A-7657-AEE4CFC427A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4" name="Text Placeholder 63">
            <a:extLst>
              <a:ext uri="{FF2B5EF4-FFF2-40B4-BE49-F238E27FC236}">
                <a16:creationId xmlns:a16="http://schemas.microsoft.com/office/drawing/2014/main" id="{6785ABA8-A1EC-F912-4647-694B4845AEA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2" name="Title 51">
            <a:extLst>
              <a:ext uri="{FF2B5EF4-FFF2-40B4-BE49-F238E27FC236}">
                <a16:creationId xmlns:a16="http://schemas.microsoft.com/office/drawing/2014/main" id="{D575382A-3228-2EE3-7023-A843FE5009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payroll team</a:t>
            </a:r>
          </a:p>
        </p:txBody>
      </p:sp>
      <p:pic>
        <p:nvPicPr>
          <p:cNvPr id="4" name="Picture 3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BC875971-EE2B-B640-ECCC-7F9C1B7B2FA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3625" y="5879815"/>
            <a:ext cx="3152759" cy="10509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66616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E0AA0A0-2507-E526-018A-638F5BF1A2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DE28921-3B84-7F8E-27F9-97EDE42230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payroll team</a:t>
            </a:r>
          </a:p>
        </p:txBody>
      </p:sp>
      <p:pic>
        <p:nvPicPr>
          <p:cNvPr id="6" name="Picture 5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1DD96170-2FD0-4E54-AEDB-9934628E411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3625" y="5879815"/>
            <a:ext cx="3152759" cy="1050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79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Alarm clocks with mouths">
            <a:extLst>
              <a:ext uri="{FF2B5EF4-FFF2-40B4-BE49-F238E27FC236}">
                <a16:creationId xmlns:a16="http://schemas.microsoft.com/office/drawing/2014/main" id="{D9C429DC-64E6-FD85-D26F-F90F7008343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3E98887-CE28-4BDB-AFD8-56DD7685FD3B}"/>
              </a:ext>
            </a:extLst>
          </p:cNvPr>
          <p:cNvSpPr/>
          <p:nvPr/>
        </p:nvSpPr>
        <p:spPr>
          <a:xfrm>
            <a:off x="2" y="0"/>
            <a:ext cx="7303006" cy="6857999"/>
          </a:xfrm>
          <a:prstGeom prst="rect">
            <a:avLst/>
          </a:prstGeom>
          <a:solidFill>
            <a:srgbClr val="00467A">
              <a:alpha val="9018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C79BE778-ADE8-4726-AAA1-6FAC6ED79F83}"/>
              </a:ext>
            </a:extLst>
          </p:cNvPr>
          <p:cNvSpPr txBox="1">
            <a:spLocks/>
          </p:cNvSpPr>
          <p:nvPr/>
        </p:nvSpPr>
        <p:spPr>
          <a:xfrm>
            <a:off x="693270" y="1421027"/>
            <a:ext cx="6256170" cy="5090984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 payroll departments main aim is to ensure employees are paid:</a:t>
            </a:r>
          </a:p>
          <a:p>
            <a:pPr marL="228594" marR="0" lvl="0" indent="-228594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Accurately</a:t>
            </a:r>
          </a:p>
          <a:p>
            <a:pPr marL="228594" marR="0" lvl="0" indent="-228594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Correctly</a:t>
            </a:r>
          </a:p>
          <a:p>
            <a:pPr marL="228594" marR="0" lvl="0" indent="-228594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On time</a:t>
            </a:r>
          </a:p>
          <a:p>
            <a:pPr marL="228594" marR="0" lvl="0" indent="-228594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(and compliantly, in line with legislation).</a:t>
            </a:r>
          </a:p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b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Payroll ensures employers / clients are performing their legal duties, workers get their hard-earned wages, and the economy is running.</a:t>
            </a:r>
          </a:p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At the end of the day, it's all about pay! Paid employees are happy employees.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Everyone wants to be paid the right amount, at the right time, and we do our best to do just that.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3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4" name="Title 5">
            <a:extLst>
              <a:ext uri="{FF2B5EF4-FFF2-40B4-BE49-F238E27FC236}">
                <a16:creationId xmlns:a16="http://schemas.microsoft.com/office/drawing/2014/main" id="{5D413788-854C-456F-A44F-AF2FD3A529A6}"/>
              </a:ext>
            </a:extLst>
          </p:cNvPr>
          <p:cNvSpPr txBox="1">
            <a:spLocks/>
          </p:cNvSpPr>
          <p:nvPr/>
        </p:nvSpPr>
        <p:spPr>
          <a:xfrm>
            <a:off x="693270" y="453186"/>
            <a:ext cx="8830727" cy="719963"/>
          </a:xfrm>
          <a:prstGeom prst="rect">
            <a:avLst/>
          </a:prstGeom>
        </p:spPr>
        <p:txBody>
          <a:bodyPr/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What is payroll?</a:t>
            </a:r>
          </a:p>
        </p:txBody>
      </p:sp>
      <p:pic>
        <p:nvPicPr>
          <p:cNvPr id="8" name="Picture 7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E47DE92A-FF75-3AC6-49DF-0BF90AAC610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3625" y="5879815"/>
            <a:ext cx="3152759" cy="10509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764029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 descr="A person putting a coin into a piggy bank&#10;&#10;Description automatically generated">
            <a:extLst>
              <a:ext uri="{FF2B5EF4-FFF2-40B4-BE49-F238E27FC236}">
                <a16:creationId xmlns:a16="http://schemas.microsoft.com/office/drawing/2014/main" id="{C25BD9DA-5A4F-AE03-9A1E-F5E7A8CD9B8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3E98887-CE28-4BDB-AFD8-56DD7685FD3B}"/>
              </a:ext>
            </a:extLst>
          </p:cNvPr>
          <p:cNvSpPr/>
          <p:nvPr/>
        </p:nvSpPr>
        <p:spPr>
          <a:xfrm>
            <a:off x="0" y="0"/>
            <a:ext cx="12192000" cy="6882618"/>
          </a:xfrm>
          <a:prstGeom prst="rect">
            <a:avLst/>
          </a:prstGeom>
          <a:solidFill>
            <a:schemeClr val="tx1">
              <a:lumMod val="95000"/>
              <a:lumOff val="5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ED5F623-673D-0FD9-796B-102837B4A9D2}"/>
              </a:ext>
            </a:extLst>
          </p:cNvPr>
          <p:cNvSpPr/>
          <p:nvPr/>
        </p:nvSpPr>
        <p:spPr>
          <a:xfrm>
            <a:off x="786994" y="1532123"/>
            <a:ext cx="10624718" cy="4832092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The payroll department is responsible for: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Paying salaries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Applying tax codes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EAB2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(but we cannot change them unless HMRC tells us to)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Ensuring tax is taken correctly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Ensuring National Insurance is taken correctly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Sickness pay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Parental leave (such as maternity and paternity)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Handling employee queries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External stakeholder queries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Processing benefits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Providing payslips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Making payments on time (employees, clients, third parties)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Handing deductions to HMRC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Reporting of deductions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Pension processing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Pension reporting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Testing and updating systems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Keeping up to date with legislation, case law and best practice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EAB2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And much more.</a:t>
            </a:r>
          </a:p>
        </p:txBody>
      </p:sp>
      <p:sp>
        <p:nvSpPr>
          <p:cNvPr id="5" name="Title 5">
            <a:extLst>
              <a:ext uri="{FF2B5EF4-FFF2-40B4-BE49-F238E27FC236}">
                <a16:creationId xmlns:a16="http://schemas.microsoft.com/office/drawing/2014/main" id="{76C2BA69-1398-2747-5F64-A02304B4FBA6}"/>
              </a:ext>
            </a:extLst>
          </p:cNvPr>
          <p:cNvSpPr txBox="1">
            <a:spLocks/>
          </p:cNvSpPr>
          <p:nvPr/>
        </p:nvSpPr>
        <p:spPr>
          <a:xfrm>
            <a:off x="693270" y="453186"/>
            <a:ext cx="8830727" cy="719963"/>
          </a:xfrm>
          <a:prstGeom prst="rect">
            <a:avLst/>
          </a:prstGeom>
        </p:spPr>
        <p:txBody>
          <a:bodyPr/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What do payroll do?</a:t>
            </a:r>
          </a:p>
        </p:txBody>
      </p:sp>
      <p:pic>
        <p:nvPicPr>
          <p:cNvPr id="4" name="Picture 3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DB7EA5E1-261E-CA36-91F6-8069BF45877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3625" y="5879815"/>
            <a:ext cx="3152759" cy="10509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72049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blue background with white lines&#10;&#10;Description automatically generated">
            <a:extLst>
              <a:ext uri="{FF2B5EF4-FFF2-40B4-BE49-F238E27FC236}">
                <a16:creationId xmlns:a16="http://schemas.microsoft.com/office/drawing/2014/main" id="{02BB966D-C45F-3EE0-80CB-DFDDEEF98D9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956C16A-99A0-DC55-330B-EECDFB07C42B}"/>
              </a:ext>
            </a:extLst>
          </p:cNvPr>
          <p:cNvSpPr/>
          <p:nvPr/>
        </p:nvSpPr>
        <p:spPr>
          <a:xfrm>
            <a:off x="280416" y="285811"/>
            <a:ext cx="11655552" cy="5720170"/>
          </a:xfrm>
          <a:prstGeom prst="rect">
            <a:avLst/>
          </a:prstGeom>
          <a:solidFill>
            <a:srgbClr val="00467A">
              <a:alpha val="70723"/>
            </a:srgb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CF22C99-14F4-694E-180B-0FDFC11E269A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095606" y="1479264"/>
            <a:ext cx="10201275" cy="4254500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Payroll professionals need to deal with over 170 pieces of legislation that effects how we do things…and this is constantly growing!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current way of processing payroll (PAYE) was introduced in 1944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current way to report this (RTI) was introduced in 2013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is said that Albert Einstein quoted </a:t>
            </a:r>
            <a:r>
              <a:rPr lang="en-GB" sz="22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‘‘the hardest thing to understand in the world is the income tax”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– 6 September 2024 is National Payroll Week (NPW), a chance for payroll professionals to celebrate the hard work they do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we will be celebrating NPW:</a:t>
            </a:r>
          </a:p>
          <a:p>
            <a:r>
              <a:rPr lang="en-GB" sz="22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200" i="1" dirty="0">
                <a:solidFill>
                  <a:srgbClr val="EAB2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(insert here or add to next slide).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id="{B2D52048-6419-8856-E575-FEC63EEA3914}"/>
              </a:ext>
            </a:extLst>
          </p:cNvPr>
          <p:cNvSpPr txBox="1">
            <a:spLocks/>
          </p:cNvSpPr>
          <p:nvPr/>
        </p:nvSpPr>
        <p:spPr>
          <a:xfrm>
            <a:off x="693270" y="453186"/>
            <a:ext cx="8830727" cy="719963"/>
          </a:xfrm>
          <a:prstGeom prst="rect">
            <a:avLst/>
          </a:prstGeom>
        </p:spPr>
        <p:txBody>
          <a:bodyPr/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EEB5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Did you know?</a:t>
            </a:r>
          </a:p>
        </p:txBody>
      </p:sp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60CBA83B-90D9-C6D4-5048-91DDE15626E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3625" y="5879815"/>
            <a:ext cx="3152759" cy="10509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37039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background with white lines&#10;&#10;Description automatically generated">
            <a:extLst>
              <a:ext uri="{FF2B5EF4-FFF2-40B4-BE49-F238E27FC236}">
                <a16:creationId xmlns:a16="http://schemas.microsoft.com/office/drawing/2014/main" id="{183304B6-98B2-887B-A0D7-92615831E52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5">
            <a:extLst>
              <a:ext uri="{FF2B5EF4-FFF2-40B4-BE49-F238E27FC236}">
                <a16:creationId xmlns:a16="http://schemas.microsoft.com/office/drawing/2014/main" id="{180D9DF3-E2D7-C366-1DDC-9F01ACE17D9E}"/>
              </a:ext>
            </a:extLst>
          </p:cNvPr>
          <p:cNvSpPr txBox="1">
            <a:spLocks/>
          </p:cNvSpPr>
          <p:nvPr/>
        </p:nvSpPr>
        <p:spPr>
          <a:xfrm>
            <a:off x="740348" y="453186"/>
            <a:ext cx="10133226" cy="1339519"/>
          </a:xfrm>
          <a:prstGeom prst="rect">
            <a:avLst/>
          </a:prstGeom>
        </p:spPr>
        <p:txBody>
          <a:bodyPr/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EEB5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What are we doing for </a:t>
            </a:r>
          </a:p>
          <a:p>
            <a:pPr marL="0" marR="0" lvl="0" indent="0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srgbClr val="EEB5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National Payroll Week</a:t>
            </a:r>
          </a:p>
        </p:txBody>
      </p:sp>
      <p:pic>
        <p:nvPicPr>
          <p:cNvPr id="8" name="Picture 7" descr="A black and white text with a gold coin&#10;&#10;Description automatically generated">
            <a:extLst>
              <a:ext uri="{FF2B5EF4-FFF2-40B4-BE49-F238E27FC236}">
                <a16:creationId xmlns:a16="http://schemas.microsoft.com/office/drawing/2014/main" id="{F49E271D-CA71-9D9E-A56C-30599354BE1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0343" y="327369"/>
            <a:ext cx="1926463" cy="114099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BBDE53F-8FD3-66D2-51F7-55BD9062D062}"/>
              </a:ext>
            </a:extLst>
          </p:cNvPr>
          <p:cNvSpPr txBox="1"/>
          <p:nvPr/>
        </p:nvSpPr>
        <p:spPr>
          <a:xfrm>
            <a:off x="740348" y="2117558"/>
            <a:ext cx="78084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activities here</a:t>
            </a:r>
          </a:p>
        </p:txBody>
      </p:sp>
      <p:pic>
        <p:nvPicPr>
          <p:cNvPr id="4" name="Picture 3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21A9F88D-77AB-3173-438F-03236CCE4A4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3625" y="5879815"/>
            <a:ext cx="3152759" cy="1050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3308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lose up of a calendar&#10;&#10;Description automatically generated">
            <a:extLst>
              <a:ext uri="{FF2B5EF4-FFF2-40B4-BE49-F238E27FC236}">
                <a16:creationId xmlns:a16="http://schemas.microsoft.com/office/drawing/2014/main" id="{FFD9232F-D4B3-C12A-15FA-E74B4856FC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0318F54E-2746-361D-B295-6A7AA58E4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367" y="538860"/>
            <a:ext cx="10201719" cy="5348061"/>
          </a:xfrm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Our pay day is: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b="1" dirty="0">
                <a:solidFill>
                  <a:srgbClr val="EAB200"/>
                </a:solidFill>
              </a:rPr>
              <a:t>Insert pay day(s)</a:t>
            </a:r>
            <a:br>
              <a:rPr lang="en-GB" b="1" dirty="0">
                <a:solidFill>
                  <a:schemeClr val="bg1"/>
                </a:solidFill>
              </a:rPr>
            </a:br>
            <a:br>
              <a:rPr lang="en-GB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To process by this date, we need any relevant payroll information by: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rgbClr val="EAB200"/>
                </a:solidFill>
              </a:rPr>
              <a:t>Insert timescale(s)</a:t>
            </a:r>
          </a:p>
        </p:txBody>
      </p:sp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2869E74A-9534-92BA-65E0-2347592D599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3625" y="5879815"/>
            <a:ext cx="3152759" cy="10509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306160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lose up of a calendar&#10;&#10;Description automatically generated">
            <a:extLst>
              <a:ext uri="{FF2B5EF4-FFF2-40B4-BE49-F238E27FC236}">
                <a16:creationId xmlns:a16="http://schemas.microsoft.com/office/drawing/2014/main" id="{30DB052B-F449-343F-8E17-B6B07186302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7AB4A17-A502-D7D4-7697-346518F6AA6F}"/>
              </a:ext>
            </a:extLst>
          </p:cNvPr>
          <p:cNvSpPr/>
          <p:nvPr/>
        </p:nvSpPr>
        <p:spPr>
          <a:xfrm>
            <a:off x="63420" y="626681"/>
            <a:ext cx="11900291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Late or bad data can cause: </a:t>
            </a:r>
          </a:p>
          <a:p>
            <a:pPr marL="457200" marR="0" lvl="0" indent="-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EAB2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EEB5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Overpayments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EEB5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Underpayments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EEB5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Non-payment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EEB5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Late payments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Additional work correcting errors can then cause further errors or delays.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EEB5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Ensure you know your payroll cut-off dates, to ensure data is received by payroll on time.</a:t>
            </a:r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srgbClr val="EEB5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946E3AE1-FE60-D2EA-C005-6C6F82CBD5B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3625" y="5879815"/>
            <a:ext cx="3152759" cy="10509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75289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2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  <p:tag name="PRESENTER_SHAPEINFO" val="&lt;ThreeDShapeInfo&gt;&lt;uuid val=&quot;{0FE6241B-7C7C-4877-B7EB-31163C980A2D}&quot;/&gt;&lt;isInvalidForFieldText val=&quot;0&quot;/&gt;&lt;Image&gt;&lt;filename val=&quot;C:\Users\ricca\Documents\My Adobe Presentations\T01 Session 1 v1\data\asimages\{0FE6241B-7C7C-4877-B7EB-31163C980A2D}_MtorLt.png&quot;/&gt;&lt;left val=&quot;-1&quot;/&gt;&lt;top val=&quot;-1&quot;/&gt;&lt;width val=&quot;546&quot;/&gt;&lt;height val=&quot;542&quot;/&gt;&lt;hasText val=&quot;1&quot;/&gt;&lt;/Image&gt;&lt;/ThreeDShapeInfo&gt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14&quot;/&gt;&lt;lineCharCount val=&quot;18&quot;/&gt;&lt;/TableIndex&gt;&lt;/ShapeTextInfo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Master">
  <a:themeElements>
    <a:clrScheme name="2017-Blue">
      <a:dk1>
        <a:sysClr val="windowText" lastClr="000000"/>
      </a:dk1>
      <a:lt1>
        <a:sysClr val="window" lastClr="FFFFFF"/>
      </a:lt1>
      <a:dk2>
        <a:srgbClr val="2D3847"/>
      </a:dk2>
      <a:lt2>
        <a:srgbClr val="E7E6E6"/>
      </a:lt2>
      <a:accent1>
        <a:srgbClr val="066DCA"/>
      </a:accent1>
      <a:accent2>
        <a:srgbClr val="00A4E6"/>
      </a:accent2>
      <a:accent3>
        <a:srgbClr val="00B0D3"/>
      </a:accent3>
      <a:accent4>
        <a:srgbClr val="3ABFC4"/>
      </a:accent4>
      <a:accent5>
        <a:srgbClr val="21C0D7"/>
      </a:accent5>
      <a:accent6>
        <a:srgbClr val="55D4FA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Maste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Master">
  <a:themeElements>
    <a:clrScheme name="2017-Blue">
      <a:dk1>
        <a:sysClr val="windowText" lastClr="000000"/>
      </a:dk1>
      <a:lt1>
        <a:sysClr val="window" lastClr="FFFFFF"/>
      </a:lt1>
      <a:dk2>
        <a:srgbClr val="2D3847"/>
      </a:dk2>
      <a:lt2>
        <a:srgbClr val="E7E6E6"/>
      </a:lt2>
      <a:accent1>
        <a:srgbClr val="066DCA"/>
      </a:accent1>
      <a:accent2>
        <a:srgbClr val="00A4E6"/>
      </a:accent2>
      <a:accent3>
        <a:srgbClr val="00B0D3"/>
      </a:accent3>
      <a:accent4>
        <a:srgbClr val="3ABFC4"/>
      </a:accent4>
      <a:accent5>
        <a:srgbClr val="21C0D7"/>
      </a:accent5>
      <a:accent6>
        <a:srgbClr val="55D4FA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4C77493874D704EA374E4A60A0A3649" ma:contentTypeVersion="14" ma:contentTypeDescription="Create a new document." ma:contentTypeScope="" ma:versionID="b7c16742fdc54feeeb04b778ab58db2e">
  <xsd:schema xmlns:xsd="http://www.w3.org/2001/XMLSchema" xmlns:xs="http://www.w3.org/2001/XMLSchema" xmlns:p="http://schemas.microsoft.com/office/2006/metadata/properties" xmlns:ns3="8b6d164f-2b40-4416-8144-c7d0f14d3804" xmlns:ns4="d2f56cb9-2c25-43d2-94f9-ac3ceb622ff3" targetNamespace="http://schemas.microsoft.com/office/2006/metadata/properties" ma:root="true" ma:fieldsID="88e5aef68126c69350b5ed720b300138" ns3:_="" ns4:_="">
    <xsd:import namespace="8b6d164f-2b40-4416-8144-c7d0f14d3804"/>
    <xsd:import namespace="d2f56cb9-2c25-43d2-94f9-ac3ceb622ff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LengthInSecond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b6d164f-2b40-4416-8144-c7d0f14d380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2f56cb9-2c25-43d2-94f9-ac3ceb622ff3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081F279-174C-49F1-ADE6-ABB3E6E0440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0936452-67C7-4398-A1E7-5530FBCB7B4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b6d164f-2b40-4416-8144-c7d0f14d3804"/>
    <ds:schemaRef ds:uri="d2f56cb9-2c25-43d2-94f9-ac3ceb622ff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43F11B1-BDFA-45BF-824F-B84E9785A036}">
  <ds:schemaRefs>
    <ds:schemaRef ds:uri="http://purl.org/dc/dcmitype/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d2f56cb9-2c25-43d2-94f9-ac3ceb622ff3"/>
    <ds:schemaRef ds:uri="8b6d164f-2b40-4416-8144-c7d0f14d3804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14305</TotalTime>
  <Words>706</Words>
  <Application>Microsoft Macintosh PowerPoint</Application>
  <PresentationFormat>Widescreen</PresentationFormat>
  <Paragraphs>95</Paragraphs>
  <Slides>12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12</vt:i4>
      </vt:variant>
    </vt:vector>
  </HeadingPairs>
  <TitlesOfParts>
    <vt:vector size="25" baseType="lpstr">
      <vt:lpstr>Aller</vt:lpstr>
      <vt:lpstr>Aller Bold</vt:lpstr>
      <vt:lpstr>Aller Light</vt:lpstr>
      <vt:lpstr>Arial</vt:lpstr>
      <vt:lpstr>Calibri</vt:lpstr>
      <vt:lpstr>Calibri Light</vt:lpstr>
      <vt:lpstr>Gill Sans</vt:lpstr>
      <vt:lpstr>Montserrat Hairline</vt:lpstr>
      <vt:lpstr>Segoe UI Light</vt:lpstr>
      <vt:lpstr>Master</vt:lpstr>
      <vt:lpstr>1_Master</vt:lpstr>
      <vt:lpstr>Custom Design</vt:lpstr>
      <vt:lpstr>2_Master</vt:lpstr>
      <vt:lpstr>PowerPoint Presentation</vt:lpstr>
      <vt:lpstr>Your payroll team</vt:lpstr>
      <vt:lpstr>Your payroll team</vt:lpstr>
      <vt:lpstr>PowerPoint Presentation</vt:lpstr>
      <vt:lpstr>PowerPoint Presentation</vt:lpstr>
      <vt:lpstr>PowerPoint Presentation</vt:lpstr>
      <vt:lpstr>PowerPoint Presentation</vt:lpstr>
      <vt:lpstr>Our pay day is: Insert pay day(s)  To process by this date, we need any relevant payroll information by: Insert timescale(s)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CIPP</dc:creator>
  <dc:description>1.2</dc:description>
  <cp:lastModifiedBy>James Bartlett</cp:lastModifiedBy>
  <cp:revision>101</cp:revision>
  <dcterms:created xsi:type="dcterms:W3CDTF">2019-10-25T08:27:19Z</dcterms:created>
  <dcterms:modified xsi:type="dcterms:W3CDTF">2024-08-06T13:40:19Z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0x010100B4C77493874D704EA374E4A60A0A3649</vt:lpwstr>
  </property>
  <property fmtid="{D5CDD505-2E9C-101B-9397-08002B2CF9AE}" pid="3" name="ArticulateGUID">
    <vt:lpwstr>2DDD6B9A-E33B-40F8-BFE0-7795259F1F82</vt:lpwstr>
  </property>
  <property fmtid="{D5CDD505-2E9C-101B-9397-08002B2CF9AE}" pid="4" name="ArticulatePath">
    <vt:lpwstr>21.12.09 BeConnected Session 1 SJ</vt:lpwstr>
  </property>
</Properties>
</file>